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371" r:id="rId2"/>
    <p:sldId id="400" r:id="rId3"/>
    <p:sldId id="406" r:id="rId4"/>
    <p:sldId id="372" r:id="rId5"/>
    <p:sldId id="283" r:id="rId6"/>
    <p:sldId id="277" r:id="rId7"/>
    <p:sldId id="282" r:id="rId8"/>
    <p:sldId id="268" r:id="rId9"/>
    <p:sldId id="394" r:id="rId10"/>
    <p:sldId id="374" r:id="rId11"/>
    <p:sldId id="276" r:id="rId12"/>
    <p:sldId id="303" r:id="rId13"/>
    <p:sldId id="315" r:id="rId14"/>
    <p:sldId id="407" r:id="rId15"/>
    <p:sldId id="304" r:id="rId16"/>
    <p:sldId id="408" r:id="rId17"/>
    <p:sldId id="314" r:id="rId18"/>
    <p:sldId id="375" r:id="rId19"/>
    <p:sldId id="299" r:id="rId20"/>
    <p:sldId id="404" r:id="rId21"/>
    <p:sldId id="333" r:id="rId22"/>
    <p:sldId id="271" r:id="rId23"/>
    <p:sldId id="321" r:id="rId24"/>
    <p:sldId id="325" r:id="rId25"/>
    <p:sldId id="326" r:id="rId26"/>
    <p:sldId id="324" r:id="rId27"/>
    <p:sldId id="269" r:id="rId28"/>
    <p:sldId id="297" r:id="rId29"/>
    <p:sldId id="405" r:id="rId30"/>
    <p:sldId id="376" r:id="rId31"/>
    <p:sldId id="395" r:id="rId32"/>
    <p:sldId id="396" r:id="rId33"/>
    <p:sldId id="397" r:id="rId34"/>
    <p:sldId id="398" r:id="rId35"/>
    <p:sldId id="399" r:id="rId36"/>
    <p:sldId id="401" r:id="rId37"/>
    <p:sldId id="300" r:id="rId38"/>
    <p:sldId id="319" r:id="rId39"/>
    <p:sldId id="327" r:id="rId40"/>
    <p:sldId id="403" r:id="rId41"/>
    <p:sldId id="329" r:id="rId42"/>
    <p:sldId id="402" r:id="rId43"/>
    <p:sldId id="409" r:id="rId44"/>
  </p:sldIdLst>
  <p:sldSz cx="8015288" cy="601186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前言" id="{AD689A58-EEBB-0D4D-90B7-4374C226CFD4}">
          <p14:sldIdLst>
            <p14:sldId id="371"/>
            <p14:sldId id="400"/>
            <p14:sldId id="406"/>
            <p14:sldId id="372"/>
          </p14:sldIdLst>
        </p14:section>
        <p14:section name="技术趋势" id="{E1C17428-0D35-FA43-9A0C-28FC20923D72}">
          <p14:sldIdLst>
            <p14:sldId id="283"/>
            <p14:sldId id="277"/>
            <p14:sldId id="282"/>
            <p14:sldId id="268"/>
            <p14:sldId id="394"/>
          </p14:sldIdLst>
        </p14:section>
        <p14:section name="Why Docker" id="{40B6DDE2-8F03-C240-B657-44F670DF1883}">
          <p14:sldIdLst>
            <p14:sldId id="374"/>
            <p14:sldId id="276"/>
            <p14:sldId id="303"/>
            <p14:sldId id="315"/>
            <p14:sldId id="407"/>
            <p14:sldId id="304"/>
            <p14:sldId id="408"/>
            <p14:sldId id="314"/>
            <p14:sldId id="375"/>
            <p14:sldId id="299"/>
            <p14:sldId id="404"/>
            <p14:sldId id="333"/>
            <p14:sldId id="271"/>
            <p14:sldId id="321"/>
            <p14:sldId id="325"/>
            <p14:sldId id="326"/>
            <p14:sldId id="324"/>
            <p14:sldId id="269"/>
          </p14:sldIdLst>
        </p14:section>
        <p14:section name="How to use Docker？" id="{DA120930-5AA5-E546-B65E-BAFC082B68F4}">
          <p14:sldIdLst>
            <p14:sldId id="297"/>
            <p14:sldId id="405"/>
            <p14:sldId id="376"/>
            <p14:sldId id="395"/>
            <p14:sldId id="396"/>
            <p14:sldId id="397"/>
            <p14:sldId id="398"/>
            <p14:sldId id="399"/>
            <p14:sldId id="401"/>
          </p14:sldIdLst>
        </p14:section>
        <p14:section name="扩展部分" id="{5967DD31-AF79-FB45-B89F-10992EC2F6D3}">
          <p14:sldIdLst>
            <p14:sldId id="300"/>
            <p14:sldId id="319"/>
            <p14:sldId id="327"/>
            <p14:sldId id="403"/>
            <p14:sldId id="329"/>
            <p14:sldId id="402"/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94" userDrawn="1">
          <p15:clr>
            <a:srgbClr val="A4A3A4"/>
          </p15:clr>
        </p15:guide>
        <p15:guide id="2" pos="25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4C2"/>
    <a:srgbClr val="2B5A93"/>
    <a:srgbClr val="FFFFFF"/>
    <a:srgbClr val="E10602"/>
    <a:srgbClr val="323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562B4-2C28-604B-994A-38E2DBFDDBC4}" v="131" dt="2020-04-17T07:47:57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9" autoAdjust="0"/>
    <p:restoredTop sz="72908" autoAdjust="0"/>
  </p:normalViewPr>
  <p:slideViewPr>
    <p:cSldViewPr>
      <p:cViewPr varScale="1">
        <p:scale>
          <a:sx n="131" d="100"/>
          <a:sy n="131" d="100"/>
        </p:scale>
        <p:origin x="3584" y="176"/>
      </p:cViewPr>
      <p:guideLst>
        <p:guide orient="horz" pos="1894"/>
        <p:guide pos="252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82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谭 中意" userId="085396a834d9f6cc" providerId="LiveId" clId="{660562B4-2C28-604B-994A-38E2DBFDDBC4}"/>
    <pc:docChg chg="custSel addSld modSld sldOrd">
      <pc:chgData name="谭 中意" userId="085396a834d9f6cc" providerId="LiveId" clId="{660562B4-2C28-604B-994A-38E2DBFDDBC4}" dt="2020-04-17T07:47:57.441" v="1416"/>
      <pc:docMkLst>
        <pc:docMk/>
      </pc:docMkLst>
      <pc:sldChg chg="modSp">
        <pc:chgData name="谭 中意" userId="085396a834d9f6cc" providerId="LiveId" clId="{660562B4-2C28-604B-994A-38E2DBFDDBC4}" dt="2020-04-10T06:48:43.698" v="27" actId="20577"/>
        <pc:sldMkLst>
          <pc:docMk/>
          <pc:sldMk cId="1121760689" sldId="271"/>
        </pc:sldMkLst>
        <pc:spChg chg="mod">
          <ac:chgData name="谭 中意" userId="085396a834d9f6cc" providerId="LiveId" clId="{660562B4-2C28-604B-994A-38E2DBFDDBC4}" dt="2020-04-10T06:48:43.698" v="27" actId="20577"/>
          <ac:spMkLst>
            <pc:docMk/>
            <pc:sldMk cId="1121760689" sldId="271"/>
            <ac:spMk id="3" creationId="{00000000-0000-0000-0000-000000000000}"/>
          </ac:spMkLst>
        </pc:spChg>
      </pc:sldChg>
      <pc:sldChg chg="modNotesTx">
        <pc:chgData name="谭 中意" userId="085396a834d9f6cc" providerId="LiveId" clId="{660562B4-2C28-604B-994A-38E2DBFDDBC4}" dt="2020-04-17T06:23:36.965" v="1343" actId="20577"/>
        <pc:sldMkLst>
          <pc:docMk/>
          <pc:sldMk cId="1513168704" sldId="277"/>
        </pc:sldMkLst>
      </pc:sldChg>
      <pc:sldChg chg="modSp">
        <pc:chgData name="谭 中意" userId="085396a834d9f6cc" providerId="LiveId" clId="{660562B4-2C28-604B-994A-38E2DBFDDBC4}" dt="2020-04-10T06:47:07.454" v="17" actId="404"/>
        <pc:sldMkLst>
          <pc:docMk/>
          <pc:sldMk cId="1093548870" sldId="282"/>
        </pc:sldMkLst>
        <pc:graphicFrameChg chg="mod">
          <ac:chgData name="谭 中意" userId="085396a834d9f6cc" providerId="LiveId" clId="{660562B4-2C28-604B-994A-38E2DBFDDBC4}" dt="2020-04-10T06:47:07.454" v="17" actId="404"/>
          <ac:graphicFrameMkLst>
            <pc:docMk/>
            <pc:sldMk cId="1093548870" sldId="282"/>
            <ac:graphicFrameMk id="8" creationId="{00000000-0000-0000-0000-000000000000}"/>
          </ac:graphicFrameMkLst>
        </pc:graphicFrameChg>
      </pc:sldChg>
      <pc:sldChg chg="modSp">
        <pc:chgData name="谭 中意" userId="085396a834d9f6cc" providerId="LiveId" clId="{660562B4-2C28-604B-994A-38E2DBFDDBC4}" dt="2020-04-17T06:13:19.014" v="1020" actId="20577"/>
        <pc:sldMkLst>
          <pc:docMk/>
          <pc:sldMk cId="1149069830" sldId="299"/>
        </pc:sldMkLst>
        <pc:spChg chg="mod">
          <ac:chgData name="谭 中意" userId="085396a834d9f6cc" providerId="LiveId" clId="{660562B4-2C28-604B-994A-38E2DBFDDBC4}" dt="2020-04-17T06:13:19.014" v="1020" actId="20577"/>
          <ac:spMkLst>
            <pc:docMk/>
            <pc:sldMk cId="1149069830" sldId="299"/>
            <ac:spMk id="2" creationId="{00000000-0000-0000-0000-000000000000}"/>
          </ac:spMkLst>
        </pc:spChg>
      </pc:sldChg>
      <pc:sldChg chg="modAnim">
        <pc:chgData name="谭 中意" userId="085396a834d9f6cc" providerId="LiveId" clId="{660562B4-2C28-604B-994A-38E2DBFDDBC4}" dt="2020-04-17T06:06:28.966" v="275"/>
        <pc:sldMkLst>
          <pc:docMk/>
          <pc:sldMk cId="662690911" sldId="303"/>
        </pc:sldMkLst>
      </pc:sldChg>
      <pc:sldChg chg="modSp modAnim">
        <pc:chgData name="谭 中意" userId="085396a834d9f6cc" providerId="LiveId" clId="{660562B4-2C28-604B-994A-38E2DBFDDBC4}" dt="2020-04-17T06:05:53.519" v="274" actId="404"/>
        <pc:sldMkLst>
          <pc:docMk/>
          <pc:sldMk cId="4069805161" sldId="315"/>
        </pc:sldMkLst>
        <pc:spChg chg="mod">
          <ac:chgData name="谭 中意" userId="085396a834d9f6cc" providerId="LiveId" clId="{660562B4-2C28-604B-994A-38E2DBFDDBC4}" dt="2020-04-17T06:03:45.952" v="164" actId="20577"/>
          <ac:spMkLst>
            <pc:docMk/>
            <pc:sldMk cId="4069805161" sldId="315"/>
            <ac:spMk id="2" creationId="{00000000-0000-0000-0000-000000000000}"/>
          </ac:spMkLst>
        </pc:spChg>
        <pc:spChg chg="mod">
          <ac:chgData name="谭 中意" userId="085396a834d9f6cc" providerId="LiveId" clId="{660562B4-2C28-604B-994A-38E2DBFDDBC4}" dt="2020-04-17T06:05:53.519" v="274" actId="404"/>
          <ac:spMkLst>
            <pc:docMk/>
            <pc:sldMk cId="4069805161" sldId="315"/>
            <ac:spMk id="3" creationId="{00000000-0000-0000-0000-000000000000}"/>
          </ac:spMkLst>
        </pc:spChg>
      </pc:sldChg>
      <pc:sldChg chg="modSp modNotesTx">
        <pc:chgData name="谭 中意" userId="085396a834d9f6cc" providerId="LiveId" clId="{660562B4-2C28-604B-994A-38E2DBFDDBC4}" dt="2020-04-17T07:30:18.728" v="1415" actId="20577"/>
        <pc:sldMkLst>
          <pc:docMk/>
          <pc:sldMk cId="3697425526" sldId="329"/>
        </pc:sldMkLst>
        <pc:spChg chg="mod">
          <ac:chgData name="谭 中意" userId="085396a834d9f6cc" providerId="LiveId" clId="{660562B4-2C28-604B-994A-38E2DBFDDBC4}" dt="2020-04-17T07:30:13.875" v="1413" actId="20577"/>
          <ac:spMkLst>
            <pc:docMk/>
            <pc:sldMk cId="3697425526" sldId="329"/>
            <ac:spMk id="3" creationId="{7A65F2FF-0056-BD40-9D40-D2BEEDC1B37D}"/>
          </ac:spMkLst>
        </pc:spChg>
        <pc:spChg chg="mod">
          <ac:chgData name="谭 中意" userId="085396a834d9f6cc" providerId="LiveId" clId="{660562B4-2C28-604B-994A-38E2DBFDDBC4}" dt="2020-04-17T07:30:18.728" v="1415" actId="20577"/>
          <ac:spMkLst>
            <pc:docMk/>
            <pc:sldMk cId="3697425526" sldId="329"/>
            <ac:spMk id="4" creationId="{8E88894A-3EFC-7943-8064-FB4265B17C28}"/>
          </ac:spMkLst>
        </pc:spChg>
      </pc:sldChg>
      <pc:sldChg chg="modSp">
        <pc:chgData name="谭 中意" userId="085396a834d9f6cc" providerId="LiveId" clId="{660562B4-2C28-604B-994A-38E2DBFDDBC4}" dt="2020-04-17T06:13:13.176" v="1000" actId="20577"/>
        <pc:sldMkLst>
          <pc:docMk/>
          <pc:sldMk cId="2011931022" sldId="333"/>
        </pc:sldMkLst>
        <pc:spChg chg="mod">
          <ac:chgData name="谭 中意" userId="085396a834d9f6cc" providerId="LiveId" clId="{660562B4-2C28-604B-994A-38E2DBFDDBC4}" dt="2020-04-17T06:13:13.176" v="1000" actId="20577"/>
          <ac:spMkLst>
            <pc:docMk/>
            <pc:sldMk cId="2011931022" sldId="333"/>
            <ac:spMk id="2" creationId="{05D0FC6F-7D58-954B-9396-2410055E19E6}"/>
          </ac:spMkLst>
        </pc:spChg>
      </pc:sldChg>
      <pc:sldChg chg="modSp">
        <pc:chgData name="谭 中意" userId="085396a834d9f6cc" providerId="LiveId" clId="{660562B4-2C28-604B-994A-38E2DBFDDBC4}" dt="2020-04-10T06:46:05.524" v="1" actId="20577"/>
        <pc:sldMkLst>
          <pc:docMk/>
          <pc:sldMk cId="3239075597" sldId="371"/>
        </pc:sldMkLst>
        <pc:spChg chg="mod">
          <ac:chgData name="谭 中意" userId="085396a834d9f6cc" providerId="LiveId" clId="{660562B4-2C28-604B-994A-38E2DBFDDBC4}" dt="2020-04-10T06:46:05.524" v="1" actId="20577"/>
          <ac:spMkLst>
            <pc:docMk/>
            <pc:sldMk cId="3239075597" sldId="371"/>
            <ac:spMk id="2" creationId="{00000000-0000-0000-0000-000000000000}"/>
          </ac:spMkLst>
        </pc:spChg>
      </pc:sldChg>
      <pc:sldChg chg="addSp delSp modSp">
        <pc:chgData name="谭 中意" userId="085396a834d9f6cc" providerId="LiveId" clId="{660562B4-2C28-604B-994A-38E2DBFDDBC4}" dt="2020-04-10T07:30:50.417" v="29"/>
        <pc:sldMkLst>
          <pc:docMk/>
          <pc:sldMk cId="3219100261" sldId="372"/>
        </pc:sldMkLst>
        <pc:spChg chg="mod">
          <ac:chgData name="谭 中意" userId="085396a834d9f6cc" providerId="LiveId" clId="{660562B4-2C28-604B-994A-38E2DBFDDBC4}" dt="2020-04-10T06:46:36.059" v="14" actId="20577"/>
          <ac:spMkLst>
            <pc:docMk/>
            <pc:sldMk cId="3219100261" sldId="372"/>
            <ac:spMk id="3" creationId="{0A4C0BD9-7F08-394F-8DBE-B3BDA2E59B6A}"/>
          </ac:spMkLst>
        </pc:spChg>
        <pc:spChg chg="add del">
          <ac:chgData name="谭 中意" userId="085396a834d9f6cc" providerId="LiveId" clId="{660562B4-2C28-604B-994A-38E2DBFDDBC4}" dt="2020-04-10T07:30:50.417" v="29"/>
          <ac:spMkLst>
            <pc:docMk/>
            <pc:sldMk cId="3219100261" sldId="372"/>
            <ac:spMk id="4" creationId="{C2B9CC6B-B030-CA4A-97D9-529B1F3B8BFC}"/>
          </ac:spMkLst>
        </pc:spChg>
      </pc:sldChg>
      <pc:sldChg chg="modSp">
        <pc:chgData name="谭 中意" userId="085396a834d9f6cc" providerId="LiveId" clId="{660562B4-2C28-604B-994A-38E2DBFDDBC4}" dt="2020-04-10T06:47:33.642" v="22" actId="20577"/>
        <pc:sldMkLst>
          <pc:docMk/>
          <pc:sldMk cId="1283061903" sldId="374"/>
        </pc:sldMkLst>
        <pc:spChg chg="mod">
          <ac:chgData name="谭 中意" userId="085396a834d9f6cc" providerId="LiveId" clId="{660562B4-2C28-604B-994A-38E2DBFDDBC4}" dt="2020-04-10T06:47:33.642" v="22" actId="20577"/>
          <ac:spMkLst>
            <pc:docMk/>
            <pc:sldMk cId="1283061903" sldId="374"/>
            <ac:spMk id="3" creationId="{00000000-0000-0000-0000-000000000000}"/>
          </ac:spMkLst>
        </pc:spChg>
        <pc:spChg chg="mod">
          <ac:chgData name="谭 中意" userId="085396a834d9f6cc" providerId="LiveId" clId="{660562B4-2C28-604B-994A-38E2DBFDDBC4}" dt="2020-04-10T06:47:27.860" v="21" actId="20577"/>
          <ac:spMkLst>
            <pc:docMk/>
            <pc:sldMk cId="1283061903" sldId="374"/>
            <ac:spMk id="6" creationId="{00000000-0000-0000-0000-000000000000}"/>
          </ac:spMkLst>
        </pc:spChg>
      </pc:sldChg>
      <pc:sldChg chg="modSp">
        <pc:chgData name="谭 中意" userId="085396a834d9f6cc" providerId="LiveId" clId="{660562B4-2C28-604B-994A-38E2DBFDDBC4}" dt="2020-04-10T06:46:26.830" v="5" actId="20577"/>
        <pc:sldMkLst>
          <pc:docMk/>
          <pc:sldMk cId="6268551" sldId="400"/>
        </pc:sldMkLst>
        <pc:spChg chg="mod">
          <ac:chgData name="谭 中意" userId="085396a834d9f6cc" providerId="LiveId" clId="{660562B4-2C28-604B-994A-38E2DBFDDBC4}" dt="2020-04-10T06:46:26.830" v="5" actId="20577"/>
          <ac:spMkLst>
            <pc:docMk/>
            <pc:sldMk cId="6268551" sldId="400"/>
            <ac:spMk id="2" creationId="{86657B41-2325-DA4B-AA3D-B4771C5E5236}"/>
          </ac:spMkLst>
        </pc:spChg>
      </pc:sldChg>
      <pc:sldChg chg="modSp ord">
        <pc:chgData name="谭 中意" userId="085396a834d9f6cc" providerId="LiveId" clId="{660562B4-2C28-604B-994A-38E2DBFDDBC4}" dt="2020-04-17T06:37:48.257" v="1390"/>
        <pc:sldMkLst>
          <pc:docMk/>
          <pc:sldMk cId="3809031426" sldId="402"/>
        </pc:sldMkLst>
        <pc:spChg chg="mod">
          <ac:chgData name="谭 中意" userId="085396a834d9f6cc" providerId="LiveId" clId="{660562B4-2C28-604B-994A-38E2DBFDDBC4}" dt="2020-04-17T06:30:42.324" v="1387" actId="20577"/>
          <ac:spMkLst>
            <pc:docMk/>
            <pc:sldMk cId="3809031426" sldId="402"/>
            <ac:spMk id="2" creationId="{30B9C28C-E1A2-2142-8E4D-375EC252E84F}"/>
          </ac:spMkLst>
        </pc:spChg>
      </pc:sldChg>
      <pc:sldChg chg="modSp add ord">
        <pc:chgData name="谭 中意" userId="085396a834d9f6cc" providerId="LiveId" clId="{660562B4-2C28-604B-994A-38E2DBFDDBC4}" dt="2020-04-17T05:48:42.040" v="120" actId="20577"/>
        <pc:sldMkLst>
          <pc:docMk/>
          <pc:sldMk cId="3274804903" sldId="406"/>
        </pc:sldMkLst>
        <pc:spChg chg="mod">
          <ac:chgData name="谭 中意" userId="085396a834d9f6cc" providerId="LiveId" clId="{660562B4-2C28-604B-994A-38E2DBFDDBC4}" dt="2020-04-10T07:30:58.201" v="50" actId="20577"/>
          <ac:spMkLst>
            <pc:docMk/>
            <pc:sldMk cId="3274804903" sldId="406"/>
            <ac:spMk id="2" creationId="{D5890930-3D36-9849-A34D-27ECEC54ADB5}"/>
          </ac:spMkLst>
        </pc:spChg>
        <pc:spChg chg="mod">
          <ac:chgData name="谭 中意" userId="085396a834d9f6cc" providerId="LiveId" clId="{660562B4-2C28-604B-994A-38E2DBFDDBC4}" dt="2020-04-17T05:48:42.040" v="120" actId="20577"/>
          <ac:spMkLst>
            <pc:docMk/>
            <pc:sldMk cId="3274804903" sldId="406"/>
            <ac:spMk id="3" creationId="{B87CAF5B-9D49-274B-B5CE-648E8FDC5729}"/>
          </ac:spMkLst>
        </pc:spChg>
      </pc:sldChg>
      <pc:sldChg chg="modSp add">
        <pc:chgData name="谭 中意" userId="085396a834d9f6cc" providerId="LiveId" clId="{660562B4-2C28-604B-994A-38E2DBFDDBC4}" dt="2020-04-17T06:09:50.583" v="525" actId="20577"/>
        <pc:sldMkLst>
          <pc:docMk/>
          <pc:sldMk cId="824521517" sldId="407"/>
        </pc:sldMkLst>
        <pc:spChg chg="mod">
          <ac:chgData name="谭 中意" userId="085396a834d9f6cc" providerId="LiveId" clId="{660562B4-2C28-604B-994A-38E2DBFDDBC4}" dt="2020-04-17T06:07:29.027" v="328" actId="20577"/>
          <ac:spMkLst>
            <pc:docMk/>
            <pc:sldMk cId="824521517" sldId="407"/>
            <ac:spMk id="2" creationId="{23B16749-257B-0446-91EB-2F5011FFCDB8}"/>
          </ac:spMkLst>
        </pc:spChg>
        <pc:spChg chg="mod">
          <ac:chgData name="谭 中意" userId="085396a834d9f6cc" providerId="LiveId" clId="{660562B4-2C28-604B-994A-38E2DBFDDBC4}" dt="2020-04-17T06:09:50.583" v="525" actId="20577"/>
          <ac:spMkLst>
            <pc:docMk/>
            <pc:sldMk cId="824521517" sldId="407"/>
            <ac:spMk id="3" creationId="{9C384B4E-EC09-D242-A691-4AE8E6160067}"/>
          </ac:spMkLst>
        </pc:spChg>
      </pc:sldChg>
      <pc:sldChg chg="modSp add">
        <pc:chgData name="谭 中意" userId="085396a834d9f6cc" providerId="LiveId" clId="{660562B4-2C28-604B-994A-38E2DBFDDBC4}" dt="2020-04-17T06:12:47.571" v="998" actId="403"/>
        <pc:sldMkLst>
          <pc:docMk/>
          <pc:sldMk cId="2354313934" sldId="408"/>
        </pc:sldMkLst>
        <pc:spChg chg="mod">
          <ac:chgData name="谭 中意" userId="085396a834d9f6cc" providerId="LiveId" clId="{660562B4-2C28-604B-994A-38E2DBFDDBC4}" dt="2020-04-17T06:10:32.163" v="656" actId="20577"/>
          <ac:spMkLst>
            <pc:docMk/>
            <pc:sldMk cId="2354313934" sldId="408"/>
            <ac:spMk id="2" creationId="{4A587189-DBFA-BE48-A997-61AE640BB090}"/>
          </ac:spMkLst>
        </pc:spChg>
        <pc:spChg chg="mod">
          <ac:chgData name="谭 中意" userId="085396a834d9f6cc" providerId="LiveId" clId="{660562B4-2C28-604B-994A-38E2DBFDDBC4}" dt="2020-04-17T06:12:47.571" v="998" actId="403"/>
          <ac:spMkLst>
            <pc:docMk/>
            <pc:sldMk cId="2354313934" sldId="408"/>
            <ac:spMk id="3" creationId="{6D516E22-CFE8-434C-ADC4-AC471FD1E9C4}"/>
          </ac:spMkLst>
        </pc:spChg>
      </pc:sldChg>
      <pc:sldChg chg="add">
        <pc:chgData name="谭 中意" userId="085396a834d9f6cc" providerId="LiveId" clId="{660562B4-2C28-604B-994A-38E2DBFDDBC4}" dt="2020-04-17T07:47:57.441" v="1416"/>
        <pc:sldMkLst>
          <pc:docMk/>
          <pc:sldMk cId="1547224013" sldId="409"/>
        </pc:sldMkLst>
      </pc:sldChg>
    </pc:docChg>
  </pc:docChgLst>
  <pc:docChgLst>
    <pc:chgData name="谭 中意" userId="085396a834d9f6cc" providerId="LiveId" clId="{1FD144B2-DC64-DA41-8D4D-A9A9761ECA1F}"/>
    <pc:docChg chg="undo custSel addSld delSld modSld modSection">
      <pc:chgData name="谭 中意" userId="085396a834d9f6cc" providerId="LiveId" clId="{1FD144B2-DC64-DA41-8D4D-A9A9761ECA1F}" dt="2019-02-27T08:01:27.717" v="386"/>
      <pc:docMkLst>
        <pc:docMk/>
      </pc:docMkLst>
    </pc:docChg>
  </pc:docChgLst>
  <pc:docChgLst>
    <pc:chgData name="谭 中意" userId="085396a834d9f6cc" providerId="LiveId" clId="{3DC46407-81F4-8B46-9B56-5A8FD5E3F583}"/>
    <pc:docChg chg="undo custSel addSld delSld modSld sldOrd modMainMaster addSection delSection modSection">
      <pc:chgData name="谭 中意" userId="085396a834d9f6cc" providerId="LiveId" clId="{3DC46407-81F4-8B46-9B56-5A8FD5E3F583}" dt="2019-04-13T06:57:27.760" v="3598" actId="20577"/>
      <pc:docMkLst>
        <pc:docMk/>
      </pc:docMkLst>
      <pc:sldChg chg="add">
        <pc:chgData name="谭 中意" userId="085396a834d9f6cc" providerId="LiveId" clId="{3DC46407-81F4-8B46-9B56-5A8FD5E3F583}" dt="2019-02-28T07:13:38.824" v="232"/>
        <pc:sldMkLst>
          <pc:docMk/>
          <pc:sldMk cId="357064630" sldId="268"/>
        </pc:sldMkLst>
      </pc:sldChg>
      <pc:sldChg chg="modSp add">
        <pc:chgData name="谭 中意" userId="085396a834d9f6cc" providerId="LiveId" clId="{3DC46407-81F4-8B46-9B56-5A8FD5E3F583}" dt="2019-02-28T10:26:44.549" v="917" actId="403"/>
        <pc:sldMkLst>
          <pc:docMk/>
          <pc:sldMk cId="4209255124" sldId="269"/>
        </pc:sldMkLst>
        <pc:spChg chg="mod">
          <ac:chgData name="谭 中意" userId="085396a834d9f6cc" providerId="LiveId" clId="{3DC46407-81F4-8B46-9B56-5A8FD5E3F583}" dt="2019-02-28T10:26:44.549" v="917" actId="403"/>
          <ac:spMkLst>
            <pc:docMk/>
            <pc:sldMk cId="4209255124" sldId="269"/>
            <ac:spMk id="3" creationId="{00000000-0000-0000-0000-000000000000}"/>
          </ac:spMkLst>
        </pc:spChg>
      </pc:sldChg>
      <pc:sldChg chg="modSp add">
        <pc:chgData name="谭 中意" userId="085396a834d9f6cc" providerId="LiveId" clId="{3DC46407-81F4-8B46-9B56-5A8FD5E3F583}" dt="2019-02-28T10:28:50.957" v="956" actId="403"/>
        <pc:sldMkLst>
          <pc:docMk/>
          <pc:sldMk cId="1121760689" sldId="271"/>
        </pc:sldMkLst>
        <pc:spChg chg="mod">
          <ac:chgData name="谭 中意" userId="085396a834d9f6cc" providerId="LiveId" clId="{3DC46407-81F4-8B46-9B56-5A8FD5E3F583}" dt="2019-02-28T10:28:50.957" v="956" actId="403"/>
          <ac:spMkLst>
            <pc:docMk/>
            <pc:sldMk cId="1121760689" sldId="271"/>
            <ac:spMk id="3" creationId="{00000000-0000-0000-0000-000000000000}"/>
          </ac:spMkLst>
        </pc:spChg>
      </pc:sldChg>
      <pc:sldChg chg="modSp add">
        <pc:chgData name="谭 中意" userId="085396a834d9f6cc" providerId="LiveId" clId="{3DC46407-81F4-8B46-9B56-5A8FD5E3F583}" dt="2019-03-01T03:07:04.028" v="1505" actId="14100"/>
        <pc:sldMkLst>
          <pc:docMk/>
          <pc:sldMk cId="1702356558" sldId="276"/>
        </pc:sldMkLst>
        <pc:spChg chg="mod">
          <ac:chgData name="谭 中意" userId="085396a834d9f6cc" providerId="LiveId" clId="{3DC46407-81F4-8B46-9B56-5A8FD5E3F583}" dt="2019-02-28T07:23:02.704" v="315" actId="404"/>
          <ac:spMkLst>
            <pc:docMk/>
            <pc:sldMk cId="1702356558" sldId="276"/>
            <ac:spMk id="2" creationId="{00000000-0000-0000-0000-000000000000}"/>
          </ac:spMkLst>
        </pc:spChg>
        <pc:spChg chg="mod">
          <ac:chgData name="谭 中意" userId="085396a834d9f6cc" providerId="LiveId" clId="{3DC46407-81F4-8B46-9B56-5A8FD5E3F583}" dt="2019-03-01T03:06:36.418" v="1489" actId="14100"/>
          <ac:spMkLst>
            <pc:docMk/>
            <pc:sldMk cId="1702356558" sldId="276"/>
            <ac:spMk id="4" creationId="{00000000-0000-0000-0000-000000000000}"/>
          </ac:spMkLst>
        </pc:spChg>
        <pc:spChg chg="mod">
          <ac:chgData name="谭 中意" userId="085396a834d9f6cc" providerId="LiveId" clId="{3DC46407-81F4-8B46-9B56-5A8FD5E3F583}" dt="2019-03-01T03:06:55.711" v="1504" actId="1036"/>
          <ac:spMkLst>
            <pc:docMk/>
            <pc:sldMk cId="1702356558" sldId="276"/>
            <ac:spMk id="22" creationId="{00000000-0000-0000-0000-000000000000}"/>
          </ac:spMkLst>
        </pc:spChg>
        <pc:spChg chg="mod">
          <ac:chgData name="谭 中意" userId="085396a834d9f6cc" providerId="LiveId" clId="{3DC46407-81F4-8B46-9B56-5A8FD5E3F583}" dt="2019-03-01T03:06:55.711" v="1504" actId="1036"/>
          <ac:spMkLst>
            <pc:docMk/>
            <pc:sldMk cId="1702356558" sldId="276"/>
            <ac:spMk id="28" creationId="{00000000-0000-0000-0000-000000000000}"/>
          </ac:spMkLst>
        </pc:spChg>
        <pc:spChg chg="mod">
          <ac:chgData name="谭 中意" userId="085396a834d9f6cc" providerId="LiveId" clId="{3DC46407-81F4-8B46-9B56-5A8FD5E3F583}" dt="2019-03-01T03:07:04.028" v="1505" actId="14100"/>
          <ac:spMkLst>
            <pc:docMk/>
            <pc:sldMk cId="1702356558" sldId="276"/>
            <ac:spMk id="29" creationId="{00000000-0000-0000-0000-000000000000}"/>
          </ac:spMkLst>
        </pc:spChg>
        <pc:spChg chg="mod">
          <ac:chgData name="谭 中意" userId="085396a834d9f6cc" providerId="LiveId" clId="{3DC46407-81F4-8B46-9B56-5A8FD5E3F583}" dt="2019-03-01T03:06:55.711" v="1504" actId="1036"/>
          <ac:spMkLst>
            <pc:docMk/>
            <pc:sldMk cId="1702356558" sldId="276"/>
            <ac:spMk id="34" creationId="{00000000-0000-0000-0000-000000000000}"/>
          </ac:spMkLst>
        </pc:spChg>
      </pc:sldChg>
      <pc:sldChg chg="modSp add">
        <pc:chgData name="谭 中意" userId="085396a834d9f6cc" providerId="LiveId" clId="{3DC46407-81F4-8B46-9B56-5A8FD5E3F583}" dt="2019-02-28T07:36:35.203" v="373" actId="404"/>
        <pc:sldMkLst>
          <pc:docMk/>
          <pc:sldMk cId="1513168704" sldId="277"/>
        </pc:sldMkLst>
        <pc:graphicFrameChg chg="mod">
          <ac:chgData name="谭 中意" userId="085396a834d9f6cc" providerId="LiveId" clId="{3DC46407-81F4-8B46-9B56-5A8FD5E3F583}" dt="2019-02-28T07:36:35.203" v="373" actId="404"/>
          <ac:graphicFrameMkLst>
            <pc:docMk/>
            <pc:sldMk cId="1513168704" sldId="277"/>
            <ac:graphicFrameMk id="5" creationId="{00000000-0000-0000-0000-000000000000}"/>
          </ac:graphicFrameMkLst>
        </pc:graphicFrameChg>
      </pc:sldChg>
      <pc:sldChg chg="add">
        <pc:chgData name="谭 中意" userId="085396a834d9f6cc" providerId="LiveId" clId="{3DC46407-81F4-8B46-9B56-5A8FD5E3F583}" dt="2019-02-28T07:13:38.824" v="232"/>
        <pc:sldMkLst>
          <pc:docMk/>
          <pc:sldMk cId="1093548870" sldId="282"/>
        </pc:sldMkLst>
      </pc:sldChg>
      <pc:sldChg chg="modSp add">
        <pc:chgData name="谭 中意" userId="085396a834d9f6cc" providerId="LiveId" clId="{3DC46407-81F4-8B46-9B56-5A8FD5E3F583}" dt="2019-02-28T10:27:28.412" v="928" actId="403"/>
        <pc:sldMkLst>
          <pc:docMk/>
          <pc:sldMk cId="3805518993" sldId="283"/>
        </pc:sldMkLst>
        <pc:spChg chg="mod">
          <ac:chgData name="谭 中意" userId="085396a834d9f6cc" providerId="LiveId" clId="{3DC46407-81F4-8B46-9B56-5A8FD5E3F583}" dt="2019-02-28T10:27:23.682" v="926" actId="403"/>
          <ac:spMkLst>
            <pc:docMk/>
            <pc:sldMk cId="3805518993" sldId="283"/>
            <ac:spMk id="3" creationId="{00000000-0000-0000-0000-000000000000}"/>
          </ac:spMkLst>
        </pc:spChg>
        <pc:spChg chg="mod">
          <ac:chgData name="谭 中意" userId="085396a834d9f6cc" providerId="LiveId" clId="{3DC46407-81F4-8B46-9B56-5A8FD5E3F583}" dt="2019-02-28T10:27:28.412" v="928" actId="403"/>
          <ac:spMkLst>
            <pc:docMk/>
            <pc:sldMk cId="3805518993" sldId="283"/>
            <ac:spMk id="4" creationId="{00000000-0000-0000-0000-000000000000}"/>
          </ac:spMkLst>
        </pc:spChg>
      </pc:sldChg>
      <pc:sldChg chg="modSp add ord">
        <pc:chgData name="谭 中意" userId="085396a834d9f6cc" providerId="LiveId" clId="{3DC46407-81F4-8B46-9B56-5A8FD5E3F583}" dt="2019-02-28T10:38:35.830" v="968"/>
        <pc:sldMkLst>
          <pc:docMk/>
          <pc:sldMk cId="3796151293" sldId="297"/>
        </pc:sldMkLst>
        <pc:spChg chg="mod">
          <ac:chgData name="谭 中意" userId="085396a834d9f6cc" providerId="LiveId" clId="{3DC46407-81F4-8B46-9B56-5A8FD5E3F583}" dt="2019-02-28T07:50:19.388" v="691" actId="404"/>
          <ac:spMkLst>
            <pc:docMk/>
            <pc:sldMk cId="3796151293" sldId="297"/>
            <ac:spMk id="2" creationId="{00000000-0000-0000-0000-000000000000}"/>
          </ac:spMkLst>
        </pc:spChg>
        <pc:picChg chg="mod">
          <ac:chgData name="谭 中意" userId="085396a834d9f6cc" providerId="LiveId" clId="{3DC46407-81F4-8B46-9B56-5A8FD5E3F583}" dt="2019-02-28T07:50:24.568" v="697" actId="1036"/>
          <ac:picMkLst>
            <pc:docMk/>
            <pc:sldMk cId="3796151293" sldId="297"/>
            <ac:picMk id="4" creationId="{00000000-0000-0000-0000-000000000000}"/>
          </ac:picMkLst>
        </pc:picChg>
      </pc:sldChg>
      <pc:sldChg chg="modSp add">
        <pc:chgData name="谭 中意" userId="085396a834d9f6cc" providerId="LiveId" clId="{3DC46407-81F4-8B46-9B56-5A8FD5E3F583}" dt="2019-02-28T07:24:38.699" v="325" actId="1076"/>
        <pc:sldMkLst>
          <pc:docMk/>
          <pc:sldMk cId="1149069830" sldId="299"/>
        </pc:sldMkLst>
        <pc:spChg chg="mod">
          <ac:chgData name="谭 中意" userId="085396a834d9f6cc" providerId="LiveId" clId="{3DC46407-81F4-8B46-9B56-5A8FD5E3F583}" dt="2019-02-28T07:24:38.699" v="325" actId="1076"/>
          <ac:spMkLst>
            <pc:docMk/>
            <pc:sldMk cId="1149069830" sldId="299"/>
            <ac:spMk id="3" creationId="{00000000-0000-0000-0000-000000000000}"/>
          </ac:spMkLst>
        </pc:spChg>
        <pc:picChg chg="mod">
          <ac:chgData name="谭 中意" userId="085396a834d9f6cc" providerId="LiveId" clId="{3DC46407-81F4-8B46-9B56-5A8FD5E3F583}" dt="2019-02-28T07:24:34.593" v="324" actId="1076"/>
          <ac:picMkLst>
            <pc:docMk/>
            <pc:sldMk cId="1149069830" sldId="299"/>
            <ac:picMk id="6" creationId="{00000000-0000-0000-0000-000000000000}"/>
          </ac:picMkLst>
        </pc:picChg>
      </pc:sldChg>
      <pc:sldChg chg="add">
        <pc:chgData name="谭 中意" userId="085396a834d9f6cc" providerId="LiveId" clId="{3DC46407-81F4-8B46-9B56-5A8FD5E3F583}" dt="2019-04-04T03:16:25.882" v="2993"/>
        <pc:sldMkLst>
          <pc:docMk/>
          <pc:sldMk cId="3663495103" sldId="300"/>
        </pc:sldMkLst>
      </pc:sldChg>
      <pc:sldChg chg="modSp add modAnim">
        <pc:chgData name="谭 中意" userId="085396a834d9f6cc" providerId="LiveId" clId="{3DC46407-81F4-8B46-9B56-5A8FD5E3F583}" dt="2019-04-08T00:31:05.432" v="3359" actId="20577"/>
        <pc:sldMkLst>
          <pc:docMk/>
          <pc:sldMk cId="662690911" sldId="303"/>
        </pc:sldMkLst>
        <pc:spChg chg="mod">
          <ac:chgData name="谭 中意" userId="085396a834d9f6cc" providerId="LiveId" clId="{3DC46407-81F4-8B46-9B56-5A8FD5E3F583}" dt="2019-04-08T00:31:05.432" v="3359" actId="20577"/>
          <ac:spMkLst>
            <pc:docMk/>
            <pc:sldMk cId="662690911" sldId="303"/>
            <ac:spMk id="3" creationId="{00000000-0000-0000-0000-000000000000}"/>
          </ac:spMkLst>
        </pc:spChg>
      </pc:sldChg>
      <pc:sldChg chg="delSp modSp add">
        <pc:chgData name="谭 中意" userId="085396a834d9f6cc" providerId="LiveId" clId="{3DC46407-81F4-8B46-9B56-5A8FD5E3F583}" dt="2019-04-04T06:46:59.760" v="3295" actId="5793"/>
        <pc:sldMkLst>
          <pc:docMk/>
          <pc:sldMk cId="1694244745" sldId="304"/>
        </pc:sldMkLst>
        <pc:spChg chg="mod">
          <ac:chgData name="谭 中意" userId="085396a834d9f6cc" providerId="LiveId" clId="{3DC46407-81F4-8B46-9B56-5A8FD5E3F583}" dt="2019-04-04T06:46:59.760" v="3295" actId="5793"/>
          <ac:spMkLst>
            <pc:docMk/>
            <pc:sldMk cId="1694244745" sldId="304"/>
            <ac:spMk id="3" creationId="{00000000-0000-0000-0000-000000000000}"/>
          </ac:spMkLst>
        </pc:spChg>
        <pc:spChg chg="del">
          <ac:chgData name="谭 中意" userId="085396a834d9f6cc" providerId="LiveId" clId="{3DC46407-81F4-8B46-9B56-5A8FD5E3F583}" dt="2019-02-28T10:24:35.241" v="897" actId="478"/>
          <ac:spMkLst>
            <pc:docMk/>
            <pc:sldMk cId="1694244745" sldId="304"/>
            <ac:spMk id="4" creationId="{00000000-0000-0000-0000-000000000000}"/>
          </ac:spMkLst>
        </pc:spChg>
      </pc:sldChg>
      <pc:sldChg chg="modSp add">
        <pc:chgData name="谭 中意" userId="085396a834d9f6cc" providerId="LiveId" clId="{3DC46407-81F4-8B46-9B56-5A8FD5E3F583}" dt="2019-03-01T03:08:19.009" v="1513" actId="207"/>
        <pc:sldMkLst>
          <pc:docMk/>
          <pc:sldMk cId="1825707272" sldId="314"/>
        </pc:sldMkLst>
        <pc:spChg chg="mod">
          <ac:chgData name="谭 中意" userId="085396a834d9f6cc" providerId="LiveId" clId="{3DC46407-81F4-8B46-9B56-5A8FD5E3F583}" dt="2019-03-01T03:08:19.009" v="1513" actId="207"/>
          <ac:spMkLst>
            <pc:docMk/>
            <pc:sldMk cId="1825707272" sldId="314"/>
            <ac:spMk id="3" creationId="{00000000-0000-0000-0000-000000000000}"/>
          </ac:spMkLst>
        </pc:spChg>
      </pc:sldChg>
      <pc:sldChg chg="modSp add">
        <pc:chgData name="谭 中意" userId="085396a834d9f6cc" providerId="LiveId" clId="{3DC46407-81F4-8B46-9B56-5A8FD5E3F583}" dt="2019-03-01T03:05:38.508" v="1486" actId="27636"/>
        <pc:sldMkLst>
          <pc:docMk/>
          <pc:sldMk cId="4069805161" sldId="315"/>
        </pc:sldMkLst>
        <pc:spChg chg="mod">
          <ac:chgData name="谭 中意" userId="085396a834d9f6cc" providerId="LiveId" clId="{3DC46407-81F4-8B46-9B56-5A8FD5E3F583}" dt="2019-03-01T03:05:38.508" v="1486" actId="27636"/>
          <ac:spMkLst>
            <pc:docMk/>
            <pc:sldMk cId="4069805161" sldId="315"/>
            <ac:spMk id="3" creationId="{00000000-0000-0000-0000-000000000000}"/>
          </ac:spMkLst>
        </pc:spChg>
      </pc:sldChg>
      <pc:sldChg chg="add">
        <pc:chgData name="谭 中意" userId="085396a834d9f6cc" providerId="LiveId" clId="{3DC46407-81F4-8B46-9B56-5A8FD5E3F583}" dt="2019-04-04T03:16:54.749" v="2994"/>
        <pc:sldMkLst>
          <pc:docMk/>
          <pc:sldMk cId="3673985337" sldId="319"/>
        </pc:sldMkLst>
      </pc:sldChg>
      <pc:sldChg chg="modSp add">
        <pc:chgData name="谭 中意" userId="085396a834d9f6cc" providerId="LiveId" clId="{3DC46407-81F4-8B46-9B56-5A8FD5E3F583}" dt="2019-02-28T10:25:54.864" v="912" actId="20577"/>
        <pc:sldMkLst>
          <pc:docMk/>
          <pc:sldMk cId="878303763" sldId="321"/>
        </pc:sldMkLst>
        <pc:spChg chg="mod">
          <ac:chgData name="谭 中意" userId="085396a834d9f6cc" providerId="LiveId" clId="{3DC46407-81F4-8B46-9B56-5A8FD5E3F583}" dt="2019-02-28T10:25:54.864" v="912" actId="20577"/>
          <ac:spMkLst>
            <pc:docMk/>
            <pc:sldMk cId="878303763" sldId="321"/>
            <ac:spMk id="3" creationId="{00000000-0000-0000-0000-000000000000}"/>
          </ac:spMkLst>
        </pc:spChg>
      </pc:sldChg>
      <pc:sldChg chg="add">
        <pc:chgData name="谭 中意" userId="085396a834d9f6cc" providerId="LiveId" clId="{3DC46407-81F4-8B46-9B56-5A8FD5E3F583}" dt="2019-02-28T07:25:16.137" v="326"/>
        <pc:sldMkLst>
          <pc:docMk/>
          <pc:sldMk cId="463421759" sldId="324"/>
        </pc:sldMkLst>
      </pc:sldChg>
      <pc:sldChg chg="modSp add">
        <pc:chgData name="谭 中意" userId="085396a834d9f6cc" providerId="LiveId" clId="{3DC46407-81F4-8B46-9B56-5A8FD5E3F583}" dt="2019-02-28T10:29:05.243" v="958" actId="403"/>
        <pc:sldMkLst>
          <pc:docMk/>
          <pc:sldMk cId="3025317416" sldId="325"/>
        </pc:sldMkLst>
        <pc:spChg chg="mod">
          <ac:chgData name="谭 中意" userId="085396a834d9f6cc" providerId="LiveId" clId="{3DC46407-81F4-8B46-9B56-5A8FD5E3F583}" dt="2019-02-28T10:29:05.243" v="958" actId="403"/>
          <ac:spMkLst>
            <pc:docMk/>
            <pc:sldMk cId="3025317416" sldId="325"/>
            <ac:spMk id="3" creationId="{CF5C0B78-A686-F84D-93B0-50B681ACE270}"/>
          </ac:spMkLst>
        </pc:spChg>
        <pc:spChg chg="mod">
          <ac:chgData name="谭 中意" userId="085396a834d9f6cc" providerId="LiveId" clId="{3DC46407-81F4-8B46-9B56-5A8FD5E3F583}" dt="2019-02-28T07:25:28.199" v="328" actId="1076"/>
          <ac:spMkLst>
            <pc:docMk/>
            <pc:sldMk cId="3025317416" sldId="325"/>
            <ac:spMk id="4" creationId="{E7123549-BDB4-0B4E-A83E-1FC91F519D03}"/>
          </ac:spMkLst>
        </pc:spChg>
      </pc:sldChg>
      <pc:sldChg chg="modSp add">
        <pc:chgData name="谭 中意" userId="085396a834d9f6cc" providerId="LiveId" clId="{3DC46407-81F4-8B46-9B56-5A8FD5E3F583}" dt="2019-02-28T10:29:21.083" v="962" actId="404"/>
        <pc:sldMkLst>
          <pc:docMk/>
          <pc:sldMk cId="2400769749" sldId="326"/>
        </pc:sldMkLst>
        <pc:spChg chg="mod">
          <ac:chgData name="谭 中意" userId="085396a834d9f6cc" providerId="LiveId" clId="{3DC46407-81F4-8B46-9B56-5A8FD5E3F583}" dt="2019-02-28T10:29:21.083" v="962" actId="404"/>
          <ac:spMkLst>
            <pc:docMk/>
            <pc:sldMk cId="2400769749" sldId="326"/>
            <ac:spMk id="3" creationId="{6128A067-3F41-E640-862D-C22CAFF6E3D4}"/>
          </ac:spMkLst>
        </pc:spChg>
        <pc:spChg chg="mod">
          <ac:chgData name="谭 中意" userId="085396a834d9f6cc" providerId="LiveId" clId="{3DC46407-81F4-8B46-9B56-5A8FD5E3F583}" dt="2019-02-28T07:25:31.788" v="329" actId="1076"/>
          <ac:spMkLst>
            <pc:docMk/>
            <pc:sldMk cId="2400769749" sldId="326"/>
            <ac:spMk id="4" creationId="{8BAD9D6F-9B02-7A47-B716-F31F36E1D874}"/>
          </ac:spMkLst>
        </pc:spChg>
      </pc:sldChg>
      <pc:sldChg chg="add">
        <pc:chgData name="谭 中意" userId="085396a834d9f6cc" providerId="LiveId" clId="{3DC46407-81F4-8B46-9B56-5A8FD5E3F583}" dt="2019-04-04T03:17:17.628" v="2995"/>
        <pc:sldMkLst>
          <pc:docMk/>
          <pc:sldMk cId="3724931792" sldId="327"/>
        </pc:sldMkLst>
      </pc:sldChg>
      <pc:sldChg chg="modSp add">
        <pc:chgData name="谭 中意" userId="085396a834d9f6cc" providerId="LiveId" clId="{3DC46407-81F4-8B46-9B56-5A8FD5E3F583}" dt="2019-04-04T05:43:12.655" v="3080" actId="14100"/>
        <pc:sldMkLst>
          <pc:docMk/>
          <pc:sldMk cId="3697425526" sldId="329"/>
        </pc:sldMkLst>
        <pc:spChg chg="mod">
          <ac:chgData name="谭 中意" userId="085396a834d9f6cc" providerId="LiveId" clId="{3DC46407-81F4-8B46-9B56-5A8FD5E3F583}" dt="2019-04-04T05:43:12.655" v="3080" actId="14100"/>
          <ac:spMkLst>
            <pc:docMk/>
            <pc:sldMk cId="3697425526" sldId="329"/>
            <ac:spMk id="4" creationId="{8E88894A-3EFC-7943-8064-FB4265B17C28}"/>
          </ac:spMkLst>
        </pc:spChg>
      </pc:sldChg>
      <pc:sldChg chg="modSp add">
        <pc:chgData name="谭 中意" userId="085396a834d9f6cc" providerId="LiveId" clId="{3DC46407-81F4-8B46-9B56-5A8FD5E3F583}" dt="2019-04-05T09:25:36.758" v="3352" actId="20577"/>
        <pc:sldMkLst>
          <pc:docMk/>
          <pc:sldMk cId="2011931022" sldId="333"/>
        </pc:sldMkLst>
        <pc:spChg chg="mod">
          <ac:chgData name="谭 中意" userId="085396a834d9f6cc" providerId="LiveId" clId="{3DC46407-81F4-8B46-9B56-5A8FD5E3F583}" dt="2019-04-05T09:25:36.758" v="3352" actId="20577"/>
          <ac:spMkLst>
            <pc:docMk/>
            <pc:sldMk cId="2011931022" sldId="333"/>
            <ac:spMk id="2" creationId="{05D0FC6F-7D58-954B-9396-2410055E19E6}"/>
          </ac:spMkLst>
        </pc:spChg>
      </pc:sldChg>
      <pc:sldChg chg="modSp">
        <pc:chgData name="谭 中意" userId="085396a834d9f6cc" providerId="LiveId" clId="{3DC46407-81F4-8B46-9B56-5A8FD5E3F583}" dt="2019-04-02T06:19:49.097" v="2166" actId="20577"/>
        <pc:sldMkLst>
          <pc:docMk/>
          <pc:sldMk cId="3239075597" sldId="371"/>
        </pc:sldMkLst>
        <pc:spChg chg="mod">
          <ac:chgData name="谭 中意" userId="085396a834d9f6cc" providerId="LiveId" clId="{3DC46407-81F4-8B46-9B56-5A8FD5E3F583}" dt="2019-04-02T06:19:49.097" v="2166" actId="20577"/>
          <ac:spMkLst>
            <pc:docMk/>
            <pc:sldMk cId="3239075597" sldId="371"/>
            <ac:spMk id="2" creationId="{00000000-0000-0000-0000-000000000000}"/>
          </ac:spMkLst>
        </pc:spChg>
      </pc:sldChg>
      <pc:sldChg chg="modSp add ord">
        <pc:chgData name="谭 中意" userId="085396a834d9f6cc" providerId="LiveId" clId="{3DC46407-81F4-8B46-9B56-5A8FD5E3F583}" dt="2019-04-08T00:30:06.951" v="3355" actId="120"/>
        <pc:sldMkLst>
          <pc:docMk/>
          <pc:sldMk cId="3219100261" sldId="372"/>
        </pc:sldMkLst>
        <pc:spChg chg="mod">
          <ac:chgData name="谭 中意" userId="085396a834d9f6cc" providerId="LiveId" clId="{3DC46407-81F4-8B46-9B56-5A8FD5E3F583}" dt="2019-02-28T07:16:42.466" v="294" actId="20577"/>
          <ac:spMkLst>
            <pc:docMk/>
            <pc:sldMk cId="3219100261" sldId="372"/>
            <ac:spMk id="2" creationId="{FE5B8243-A3E4-604A-8D82-81D257E4C05F}"/>
          </ac:spMkLst>
        </pc:spChg>
        <pc:spChg chg="mod">
          <ac:chgData name="谭 中意" userId="085396a834d9f6cc" providerId="LiveId" clId="{3DC46407-81F4-8B46-9B56-5A8FD5E3F583}" dt="2019-04-08T00:30:06.951" v="3355" actId="120"/>
          <ac:spMkLst>
            <pc:docMk/>
            <pc:sldMk cId="3219100261" sldId="372"/>
            <ac:spMk id="3" creationId="{0A4C0BD9-7F08-394F-8DBE-B3BDA2E59B6A}"/>
          </ac:spMkLst>
        </pc:spChg>
      </pc:sldChg>
      <pc:sldChg chg="modSp add">
        <pc:chgData name="谭 中意" userId="085396a834d9f6cc" providerId="LiveId" clId="{3DC46407-81F4-8B46-9B56-5A8FD5E3F583}" dt="2019-02-28T10:28:08.595" v="946" actId="404"/>
        <pc:sldMkLst>
          <pc:docMk/>
          <pc:sldMk cId="1283061903" sldId="374"/>
        </pc:sldMkLst>
        <pc:spChg chg="mod">
          <ac:chgData name="谭 中意" userId="085396a834d9f6cc" providerId="LiveId" clId="{3DC46407-81F4-8B46-9B56-5A8FD5E3F583}" dt="2019-02-28T10:27:43.494" v="930" actId="403"/>
          <ac:spMkLst>
            <pc:docMk/>
            <pc:sldMk cId="1283061903" sldId="374"/>
            <ac:spMk id="3" creationId="{00000000-0000-0000-0000-000000000000}"/>
          </ac:spMkLst>
        </pc:spChg>
        <pc:spChg chg="mod">
          <ac:chgData name="谭 中意" userId="085396a834d9f6cc" providerId="LiveId" clId="{3DC46407-81F4-8B46-9B56-5A8FD5E3F583}" dt="2019-02-28T10:27:54.945" v="938" actId="404"/>
          <ac:spMkLst>
            <pc:docMk/>
            <pc:sldMk cId="1283061903" sldId="374"/>
            <ac:spMk id="4" creationId="{00000000-0000-0000-0000-000000000000}"/>
          </ac:spMkLst>
        </pc:spChg>
        <pc:spChg chg="mod">
          <ac:chgData name="谭 中意" userId="085396a834d9f6cc" providerId="LiveId" clId="{3DC46407-81F4-8B46-9B56-5A8FD5E3F583}" dt="2019-02-28T10:28:02.193" v="942" actId="403"/>
          <ac:spMkLst>
            <pc:docMk/>
            <pc:sldMk cId="1283061903" sldId="374"/>
            <ac:spMk id="5" creationId="{00000000-0000-0000-0000-000000000000}"/>
          </ac:spMkLst>
        </pc:spChg>
        <pc:spChg chg="mod">
          <ac:chgData name="谭 中意" userId="085396a834d9f6cc" providerId="LiveId" clId="{3DC46407-81F4-8B46-9B56-5A8FD5E3F583}" dt="2019-02-28T10:28:08.595" v="946" actId="404"/>
          <ac:spMkLst>
            <pc:docMk/>
            <pc:sldMk cId="1283061903" sldId="374"/>
            <ac:spMk id="6" creationId="{00000000-0000-0000-0000-000000000000}"/>
          </ac:spMkLst>
        </pc:spChg>
      </pc:sldChg>
      <pc:sldChg chg="add">
        <pc:chgData name="谭 中意" userId="085396a834d9f6cc" providerId="LiveId" clId="{3DC46407-81F4-8B46-9B56-5A8FD5E3F583}" dt="2019-02-28T07:22:56.087" v="311"/>
        <pc:sldMkLst>
          <pc:docMk/>
          <pc:sldMk cId="996056295" sldId="375"/>
        </pc:sldMkLst>
      </pc:sldChg>
      <pc:sldChg chg="addSp delSp modSp add">
        <pc:chgData name="谭 中意" userId="085396a834d9f6cc" providerId="LiveId" clId="{3DC46407-81F4-8B46-9B56-5A8FD5E3F583}" dt="2019-04-02T06:20:55.169" v="2182" actId="20577"/>
        <pc:sldMkLst>
          <pc:docMk/>
          <pc:sldMk cId="440118293" sldId="376"/>
        </pc:sldMkLst>
        <pc:spChg chg="del">
          <ac:chgData name="谭 中意" userId="085396a834d9f6cc" providerId="LiveId" clId="{3DC46407-81F4-8B46-9B56-5A8FD5E3F583}" dt="2019-02-28T07:43:39.321" v="466"/>
          <ac:spMkLst>
            <pc:docMk/>
            <pc:sldMk cId="440118293" sldId="376"/>
            <ac:spMk id="2" creationId="{12C5E749-C4EC-6C42-8540-9CB350239E19}"/>
          </ac:spMkLst>
        </pc:spChg>
        <pc:spChg chg="del">
          <ac:chgData name="谭 中意" userId="085396a834d9f6cc" providerId="LiveId" clId="{3DC46407-81F4-8B46-9B56-5A8FD5E3F583}" dt="2019-02-28T07:43:39.321" v="466"/>
          <ac:spMkLst>
            <pc:docMk/>
            <pc:sldMk cId="440118293" sldId="376"/>
            <ac:spMk id="3" creationId="{449EEA8D-15ED-0148-96DB-35B5E6B02105}"/>
          </ac:spMkLst>
        </pc:spChg>
        <pc:spChg chg="add mod">
          <ac:chgData name="谭 中意" userId="085396a834d9f6cc" providerId="LiveId" clId="{3DC46407-81F4-8B46-9B56-5A8FD5E3F583}" dt="2019-02-28T07:43:47.947" v="501" actId="20577"/>
          <ac:spMkLst>
            <pc:docMk/>
            <pc:sldMk cId="440118293" sldId="376"/>
            <ac:spMk id="4" creationId="{D3A65D38-92A5-6841-8916-D255CCA841C4}"/>
          </ac:spMkLst>
        </pc:spChg>
        <pc:spChg chg="add mod">
          <ac:chgData name="谭 中意" userId="085396a834d9f6cc" providerId="LiveId" clId="{3DC46407-81F4-8B46-9B56-5A8FD5E3F583}" dt="2019-04-02T06:20:55.169" v="2182" actId="20577"/>
          <ac:spMkLst>
            <pc:docMk/>
            <pc:sldMk cId="440118293" sldId="376"/>
            <ac:spMk id="5" creationId="{F8BDC8F5-68C2-CA4C-9406-A6BEE7C5320A}"/>
          </ac:spMkLst>
        </pc:spChg>
      </pc:sldChg>
      <pc:sldChg chg="addSp delSp modSp add">
        <pc:chgData name="谭 中意" userId="085396a834d9f6cc" providerId="LiveId" clId="{3DC46407-81F4-8B46-9B56-5A8FD5E3F583}" dt="2019-03-01T03:00:26.800" v="1453" actId="12269"/>
        <pc:sldMkLst>
          <pc:docMk/>
          <pc:sldMk cId="4112164933" sldId="394"/>
        </pc:sldMkLst>
        <pc:spChg chg="mod">
          <ac:chgData name="谭 中意" userId="085396a834d9f6cc" providerId="LiveId" clId="{3DC46407-81F4-8B46-9B56-5A8FD5E3F583}" dt="2019-03-01T02:56:52.646" v="1355" actId="20577"/>
          <ac:spMkLst>
            <pc:docMk/>
            <pc:sldMk cId="4112164933" sldId="394"/>
            <ac:spMk id="2" creationId="{4DF0D25F-084E-9843-9F26-CAD74722390C}"/>
          </ac:spMkLst>
        </pc:spChg>
        <pc:spChg chg="del">
          <ac:chgData name="谭 中意" userId="085396a834d9f6cc" providerId="LiveId" clId="{3DC46407-81F4-8B46-9B56-5A8FD5E3F583}" dt="2019-03-01T02:57:37.378" v="1356" actId="1032"/>
          <ac:spMkLst>
            <pc:docMk/>
            <pc:sldMk cId="4112164933" sldId="394"/>
            <ac:spMk id="3" creationId="{CA23753F-9384-1241-91FB-6996D578DE99}"/>
          </ac:spMkLst>
        </pc:spChg>
        <pc:graphicFrameChg chg="add mod">
          <ac:chgData name="谭 中意" userId="085396a834d9f6cc" providerId="LiveId" clId="{3DC46407-81F4-8B46-9B56-5A8FD5E3F583}" dt="2019-03-01T03:00:26.800" v="1453" actId="12269"/>
          <ac:graphicFrameMkLst>
            <pc:docMk/>
            <pc:sldMk cId="4112164933" sldId="394"/>
            <ac:graphicFrameMk id="4" creationId="{8E791745-FAC2-B54B-B577-6FF066ADE1BD}"/>
          </ac:graphicFrameMkLst>
        </pc:graphicFrameChg>
      </pc:sldChg>
      <pc:sldChg chg="modSp add">
        <pc:chgData name="谭 中意" userId="085396a834d9f6cc" providerId="LiveId" clId="{3DC46407-81F4-8B46-9B56-5A8FD5E3F583}" dt="2019-04-02T06:21:10.815" v="2212" actId="20577"/>
        <pc:sldMkLst>
          <pc:docMk/>
          <pc:sldMk cId="2884331340" sldId="395"/>
        </pc:sldMkLst>
        <pc:spChg chg="mod">
          <ac:chgData name="谭 中意" userId="085396a834d9f6cc" providerId="LiveId" clId="{3DC46407-81F4-8B46-9B56-5A8FD5E3F583}" dt="2019-04-02T06:21:10.815" v="2212" actId="20577"/>
          <ac:spMkLst>
            <pc:docMk/>
            <pc:sldMk cId="2884331340" sldId="395"/>
            <ac:spMk id="3" creationId="{00000000-0000-0000-0000-000000000000}"/>
          </ac:spMkLst>
        </pc:spChg>
      </pc:sldChg>
      <pc:sldChg chg="modSp add">
        <pc:chgData name="谭 中意" userId="085396a834d9f6cc" providerId="LiveId" clId="{3DC46407-81F4-8B46-9B56-5A8FD5E3F583}" dt="2019-03-01T03:11:22.909" v="1517" actId="27636"/>
        <pc:sldMkLst>
          <pc:docMk/>
          <pc:sldMk cId="2983037877" sldId="396"/>
        </pc:sldMkLst>
        <pc:spChg chg="mod">
          <ac:chgData name="谭 中意" userId="085396a834d9f6cc" providerId="LiveId" clId="{3DC46407-81F4-8B46-9B56-5A8FD5E3F583}" dt="2019-03-01T03:11:22.909" v="1517" actId="27636"/>
          <ac:spMkLst>
            <pc:docMk/>
            <pc:sldMk cId="2983037877" sldId="396"/>
            <ac:spMk id="3" creationId="{00000000-0000-0000-0000-000000000000}"/>
          </ac:spMkLst>
        </pc:spChg>
      </pc:sldChg>
      <pc:sldChg chg="add">
        <pc:chgData name="谭 中意" userId="085396a834d9f6cc" providerId="LiveId" clId="{3DC46407-81F4-8B46-9B56-5A8FD5E3F583}" dt="2019-03-01T03:11:22.747" v="1516"/>
        <pc:sldMkLst>
          <pc:docMk/>
          <pc:sldMk cId="3628420377" sldId="397"/>
        </pc:sldMkLst>
      </pc:sldChg>
      <pc:sldChg chg="modSp add">
        <pc:chgData name="谭 中意" userId="085396a834d9f6cc" providerId="LiveId" clId="{3DC46407-81F4-8B46-9B56-5A8FD5E3F583}" dt="2019-04-11T07:05:18.233" v="3593" actId="27636"/>
        <pc:sldMkLst>
          <pc:docMk/>
          <pc:sldMk cId="583539026" sldId="398"/>
        </pc:sldMkLst>
        <pc:spChg chg="mod">
          <ac:chgData name="谭 中意" userId="085396a834d9f6cc" providerId="LiveId" clId="{3DC46407-81F4-8B46-9B56-5A8FD5E3F583}" dt="2019-04-11T07:05:18.233" v="3593" actId="27636"/>
          <ac:spMkLst>
            <pc:docMk/>
            <pc:sldMk cId="583539026" sldId="398"/>
            <ac:spMk id="3" creationId="{00000000-0000-0000-0000-000000000000}"/>
          </ac:spMkLst>
        </pc:spChg>
      </pc:sldChg>
      <pc:sldChg chg="modSp add">
        <pc:chgData name="谭 中意" userId="085396a834d9f6cc" providerId="LiveId" clId="{3DC46407-81F4-8B46-9B56-5A8FD5E3F583}" dt="2019-04-02T06:21:40.115" v="2224" actId="20577"/>
        <pc:sldMkLst>
          <pc:docMk/>
          <pc:sldMk cId="1849804770" sldId="399"/>
        </pc:sldMkLst>
        <pc:spChg chg="mod">
          <ac:chgData name="谭 中意" userId="085396a834d9f6cc" providerId="LiveId" clId="{3DC46407-81F4-8B46-9B56-5A8FD5E3F583}" dt="2019-04-02T06:21:40.115" v="2224" actId="20577"/>
          <ac:spMkLst>
            <pc:docMk/>
            <pc:sldMk cId="1849804770" sldId="399"/>
            <ac:spMk id="3" creationId="{00000000-0000-0000-0000-000000000000}"/>
          </ac:spMkLst>
        </pc:spChg>
      </pc:sldChg>
      <pc:sldChg chg="modSp add">
        <pc:chgData name="谭 中意" userId="085396a834d9f6cc" providerId="LiveId" clId="{3DC46407-81F4-8B46-9B56-5A8FD5E3F583}" dt="2019-04-13T06:57:27.760" v="3598" actId="20577"/>
        <pc:sldMkLst>
          <pc:docMk/>
          <pc:sldMk cId="6268551" sldId="400"/>
        </pc:sldMkLst>
        <pc:spChg chg="mod">
          <ac:chgData name="谭 中意" userId="085396a834d9f6cc" providerId="LiveId" clId="{3DC46407-81F4-8B46-9B56-5A8FD5E3F583}" dt="2019-04-13T06:57:27.760" v="3598" actId="20577"/>
          <ac:spMkLst>
            <pc:docMk/>
            <pc:sldMk cId="6268551" sldId="400"/>
            <ac:spMk id="2" creationId="{86657B41-2325-DA4B-AA3D-B4771C5E5236}"/>
          </ac:spMkLst>
        </pc:spChg>
        <pc:spChg chg="mod">
          <ac:chgData name="谭 中意" userId="085396a834d9f6cc" providerId="LiveId" clId="{3DC46407-81F4-8B46-9B56-5A8FD5E3F583}" dt="2019-04-02T06:40:28.413" v="2782" actId="403"/>
          <ac:spMkLst>
            <pc:docMk/>
            <pc:sldMk cId="6268551" sldId="400"/>
            <ac:spMk id="3" creationId="{3FB8B6C3-AD15-3444-92C9-708A7E734FE5}"/>
          </ac:spMkLst>
        </pc:spChg>
      </pc:sldChg>
      <pc:sldChg chg="modSp add">
        <pc:chgData name="谭 中意" userId="085396a834d9f6cc" providerId="LiveId" clId="{3DC46407-81F4-8B46-9B56-5A8FD5E3F583}" dt="2019-04-02T06:24:47.545" v="2490" actId="20577"/>
        <pc:sldMkLst>
          <pc:docMk/>
          <pc:sldMk cId="1467229816" sldId="401"/>
        </pc:sldMkLst>
        <pc:spChg chg="mod">
          <ac:chgData name="谭 中意" userId="085396a834d9f6cc" providerId="LiveId" clId="{3DC46407-81F4-8B46-9B56-5A8FD5E3F583}" dt="2019-04-02T06:24:18.261" v="2341" actId="20577"/>
          <ac:spMkLst>
            <pc:docMk/>
            <pc:sldMk cId="1467229816" sldId="401"/>
            <ac:spMk id="2" creationId="{55BCA74C-9C1B-4448-B140-4CEB33E7AAA0}"/>
          </ac:spMkLst>
        </pc:spChg>
        <pc:spChg chg="mod">
          <ac:chgData name="谭 中意" userId="085396a834d9f6cc" providerId="LiveId" clId="{3DC46407-81F4-8B46-9B56-5A8FD5E3F583}" dt="2019-04-02T06:24:47.545" v="2490" actId="20577"/>
          <ac:spMkLst>
            <pc:docMk/>
            <pc:sldMk cId="1467229816" sldId="401"/>
            <ac:spMk id="3" creationId="{0D203B4F-8F8F-D440-B313-057FD608956B}"/>
          </ac:spMkLst>
        </pc:spChg>
      </pc:sldChg>
      <pc:sldChg chg="modSp add">
        <pc:chgData name="谭 中意" userId="085396a834d9f6cc" providerId="LiveId" clId="{3DC46407-81F4-8B46-9B56-5A8FD5E3F583}" dt="2019-04-02T06:30:43.429" v="2779" actId="20577"/>
        <pc:sldMkLst>
          <pc:docMk/>
          <pc:sldMk cId="3809031426" sldId="402"/>
        </pc:sldMkLst>
        <pc:spChg chg="mod">
          <ac:chgData name="谭 中意" userId="085396a834d9f6cc" providerId="LiveId" clId="{3DC46407-81F4-8B46-9B56-5A8FD5E3F583}" dt="2019-04-02T06:25:25.016" v="2557" actId="20577"/>
          <ac:spMkLst>
            <pc:docMk/>
            <pc:sldMk cId="3809031426" sldId="402"/>
            <ac:spMk id="2" creationId="{30B9C28C-E1A2-2142-8E4D-375EC252E84F}"/>
          </ac:spMkLst>
        </pc:spChg>
        <pc:spChg chg="mod">
          <ac:chgData name="谭 中意" userId="085396a834d9f6cc" providerId="LiveId" clId="{3DC46407-81F4-8B46-9B56-5A8FD5E3F583}" dt="2019-04-02T06:30:43.429" v="2779" actId="20577"/>
          <ac:spMkLst>
            <pc:docMk/>
            <pc:sldMk cId="3809031426" sldId="402"/>
            <ac:spMk id="3" creationId="{6196D0BA-8795-6E49-B27F-3D54798169D6}"/>
          </ac:spMkLst>
        </pc:spChg>
      </pc:sldChg>
      <pc:sldChg chg="modSp add ord">
        <pc:chgData name="谭 中意" userId="085396a834d9f6cc" providerId="LiveId" clId="{3DC46407-81F4-8B46-9B56-5A8FD5E3F583}" dt="2019-04-11T07:05:44.784" v="3594"/>
        <pc:sldMkLst>
          <pc:docMk/>
          <pc:sldMk cId="2982697004" sldId="403"/>
        </pc:sldMkLst>
        <pc:spChg chg="mod">
          <ac:chgData name="谭 中意" userId="085396a834d9f6cc" providerId="LiveId" clId="{3DC46407-81F4-8B46-9B56-5A8FD5E3F583}" dt="2019-04-02T06:47:21.681" v="2908" actId="20577"/>
          <ac:spMkLst>
            <pc:docMk/>
            <pc:sldMk cId="2982697004" sldId="403"/>
            <ac:spMk id="2" creationId="{479AC61A-35D0-E644-A72B-EF2F4EC153D1}"/>
          </ac:spMkLst>
        </pc:spChg>
        <pc:spChg chg="mod">
          <ac:chgData name="谭 中意" userId="085396a834d9f6cc" providerId="LiveId" clId="{3DC46407-81F4-8B46-9B56-5A8FD5E3F583}" dt="2019-04-04T03:19:24.913" v="3079" actId="20577"/>
          <ac:spMkLst>
            <pc:docMk/>
            <pc:sldMk cId="2982697004" sldId="403"/>
            <ac:spMk id="3" creationId="{91464FCB-8CBA-BF40-B2C2-C088A440D6BC}"/>
          </ac:spMkLst>
        </pc:spChg>
      </pc:sldChg>
      <pc:sldChg chg="addSp delSp modSp add ord">
        <pc:chgData name="谭 中意" userId="085396a834d9f6cc" providerId="LiveId" clId="{3DC46407-81F4-8B46-9B56-5A8FD5E3F583}" dt="2019-04-05T09:25:24.200" v="3333"/>
        <pc:sldMkLst>
          <pc:docMk/>
          <pc:sldMk cId="3262860095" sldId="404"/>
        </pc:sldMkLst>
        <pc:spChg chg="mod">
          <ac:chgData name="谭 中意" userId="085396a834d9f6cc" providerId="LiveId" clId="{3DC46407-81F4-8B46-9B56-5A8FD5E3F583}" dt="2019-04-05T09:25:18.698" v="3332" actId="20577"/>
          <ac:spMkLst>
            <pc:docMk/>
            <pc:sldMk cId="3262860095" sldId="404"/>
            <ac:spMk id="2" creationId="{248E4A8B-A061-5E4C-BBCA-D76372C9AE3E}"/>
          </ac:spMkLst>
        </pc:spChg>
        <pc:spChg chg="del">
          <ac:chgData name="谭 中意" userId="085396a834d9f6cc" providerId="LiveId" clId="{3DC46407-81F4-8B46-9B56-5A8FD5E3F583}" dt="2019-04-05T09:25:05.757" v="3297" actId="931"/>
          <ac:spMkLst>
            <pc:docMk/>
            <pc:sldMk cId="3262860095" sldId="404"/>
            <ac:spMk id="3" creationId="{B86C0F5D-516A-E14F-80CE-46F9B394D8ED}"/>
          </ac:spMkLst>
        </pc:spChg>
        <pc:picChg chg="add mod">
          <ac:chgData name="谭 中意" userId="085396a834d9f6cc" providerId="LiveId" clId="{3DC46407-81F4-8B46-9B56-5A8FD5E3F583}" dt="2019-04-05T09:25:07.594" v="3298" actId="27614"/>
          <ac:picMkLst>
            <pc:docMk/>
            <pc:sldMk cId="3262860095" sldId="404"/>
            <ac:picMk id="5" creationId="{1E92608D-2BA8-8145-BB69-628EAFF077A3}"/>
          </ac:picMkLst>
        </pc:picChg>
      </pc:sldChg>
      <pc:sldChg chg="modSp add">
        <pc:chgData name="谭 中意" userId="085396a834d9f6cc" providerId="LiveId" clId="{3DC46407-81F4-8B46-9B56-5A8FD5E3F583}" dt="2019-04-08T01:04:38.870" v="3591" actId="20577"/>
        <pc:sldMkLst>
          <pc:docMk/>
          <pc:sldMk cId="2130215867" sldId="405"/>
        </pc:sldMkLst>
        <pc:spChg chg="mod">
          <ac:chgData name="谭 中意" userId="085396a834d9f6cc" providerId="LiveId" clId="{3DC46407-81F4-8B46-9B56-5A8FD5E3F583}" dt="2019-04-08T01:03:29.033" v="3411" actId="20577"/>
          <ac:spMkLst>
            <pc:docMk/>
            <pc:sldMk cId="2130215867" sldId="405"/>
            <ac:spMk id="2" creationId="{1509582D-12C7-5849-A381-A07B981C248E}"/>
          </ac:spMkLst>
        </pc:spChg>
        <pc:spChg chg="mod">
          <ac:chgData name="谭 中意" userId="085396a834d9f6cc" providerId="LiveId" clId="{3DC46407-81F4-8B46-9B56-5A8FD5E3F583}" dt="2019-04-08T01:04:38.870" v="3591" actId="20577"/>
          <ac:spMkLst>
            <pc:docMk/>
            <pc:sldMk cId="2130215867" sldId="405"/>
            <ac:spMk id="3" creationId="{6AD6CCF8-1ACA-0340-AF22-57254ECDC6B2}"/>
          </ac:spMkLst>
        </pc:spChg>
      </pc:sldChg>
      <pc:sldMasterChg chg="delSp modSp modSldLayout">
        <pc:chgData name="谭 中意" userId="085396a834d9f6cc" providerId="LiveId" clId="{3DC46407-81F4-8B46-9B56-5A8FD5E3F583}" dt="2019-03-01T03:05:45.221" v="1487" actId="14100"/>
        <pc:sldMasterMkLst>
          <pc:docMk/>
          <pc:sldMasterMk cId="0" sldId="2147483672"/>
        </pc:sldMasterMkLst>
        <pc:spChg chg="mod">
          <ac:chgData name="谭 中意" userId="085396a834d9f6cc" providerId="LiveId" clId="{3DC46407-81F4-8B46-9B56-5A8FD5E3F583}" dt="2019-03-01T03:05:31.764" v="1484" actId="14100"/>
          <ac:spMkLst>
            <pc:docMk/>
            <pc:sldMasterMk cId="0" sldId="2147483672"/>
            <ac:spMk id="2" creationId="{00000000-0000-0000-0000-000000000000}"/>
          </ac:spMkLst>
        </pc:spChg>
        <pc:spChg chg="mod">
          <ac:chgData name="谭 中意" userId="085396a834d9f6cc" providerId="LiveId" clId="{3DC46407-81F4-8B46-9B56-5A8FD5E3F583}" dt="2019-03-01T03:05:45.221" v="1487" actId="14100"/>
          <ac:spMkLst>
            <pc:docMk/>
            <pc:sldMasterMk cId="0" sldId="2147483672"/>
            <ac:spMk id="3" creationId="{00000000-0000-0000-0000-000000000000}"/>
          </ac:spMkLst>
        </pc:spChg>
        <pc:spChg chg="del">
          <ac:chgData name="谭 中意" userId="085396a834d9f6cc" providerId="LiveId" clId="{3DC46407-81F4-8B46-9B56-5A8FD5E3F583}" dt="2019-02-28T07:30:39.284" v="333" actId="478"/>
          <ac:spMkLst>
            <pc:docMk/>
            <pc:sldMasterMk cId="0" sldId="2147483672"/>
            <ac:spMk id="7" creationId="{00000000-0000-0000-0000-000000000000}"/>
          </ac:spMkLst>
        </pc:spChg>
        <pc:spChg chg="del">
          <ac:chgData name="谭 中意" userId="085396a834d9f6cc" providerId="LiveId" clId="{3DC46407-81F4-8B46-9B56-5A8FD5E3F583}" dt="2019-02-28T07:37:14.371" v="374" actId="478"/>
          <ac:spMkLst>
            <pc:docMk/>
            <pc:sldMasterMk cId="0" sldId="2147483672"/>
            <ac:spMk id="9" creationId="{00000000-0000-0000-0000-000000000000}"/>
          </ac:spMkLst>
        </pc:spChg>
        <pc:picChg chg="mod">
          <ac:chgData name="谭 中意" userId="085396a834d9f6cc" providerId="LiveId" clId="{3DC46407-81F4-8B46-9B56-5A8FD5E3F583}" dt="2019-03-01T03:05:25.205" v="1482" actId="14100"/>
          <ac:picMkLst>
            <pc:docMk/>
            <pc:sldMasterMk cId="0" sldId="2147483672"/>
            <ac:picMk id="11" creationId="{00000000-0000-0000-0000-000000000000}"/>
          </ac:picMkLst>
        </pc:picChg>
        <pc:picChg chg="del">
          <ac:chgData name="谭 中意" userId="085396a834d9f6cc" providerId="LiveId" clId="{3DC46407-81F4-8B46-9B56-5A8FD5E3F583}" dt="2019-02-28T07:30:55.740" v="337" actId="478"/>
          <ac:picMkLst>
            <pc:docMk/>
            <pc:sldMasterMk cId="0" sldId="2147483672"/>
            <ac:picMk id="12" creationId="{00000000-0000-0000-0000-000000000000}"/>
          </ac:picMkLst>
        </pc:picChg>
        <pc:picChg chg="del">
          <ac:chgData name="谭 中意" userId="085396a834d9f6cc" providerId="LiveId" clId="{3DC46407-81F4-8B46-9B56-5A8FD5E3F583}" dt="2019-02-28T07:30:45.464" v="335" actId="478"/>
          <ac:picMkLst>
            <pc:docMk/>
            <pc:sldMasterMk cId="0" sldId="2147483672"/>
            <ac:picMk id="13" creationId="{00000000-0000-0000-0000-000000000000}"/>
          </ac:picMkLst>
        </pc:picChg>
        <pc:picChg chg="del">
          <ac:chgData name="谭 中意" userId="085396a834d9f6cc" providerId="LiveId" clId="{3DC46407-81F4-8B46-9B56-5A8FD5E3F583}" dt="2019-02-28T07:30:53.622" v="336" actId="478"/>
          <ac:picMkLst>
            <pc:docMk/>
            <pc:sldMasterMk cId="0" sldId="2147483672"/>
            <ac:picMk id="14" creationId="{00000000-0000-0000-0000-000000000000}"/>
          </ac:picMkLst>
        </pc:picChg>
        <pc:picChg chg="del">
          <ac:chgData name="谭 中意" userId="085396a834d9f6cc" providerId="LiveId" clId="{3DC46407-81F4-8B46-9B56-5A8FD5E3F583}" dt="2019-02-28T07:30:42.917" v="334" actId="478"/>
          <ac:picMkLst>
            <pc:docMk/>
            <pc:sldMasterMk cId="0" sldId="2147483672"/>
            <ac:picMk id="15" creationId="{00000000-0000-0000-0000-000000000000}"/>
          </ac:picMkLst>
        </pc:picChg>
        <pc:cxnChg chg="del">
          <ac:chgData name="谭 中意" userId="085396a834d9f6cc" providerId="LiveId" clId="{3DC46407-81F4-8B46-9B56-5A8FD5E3F583}" dt="2019-02-28T07:34:25.521" v="358" actId="478"/>
          <ac:cxnSpMkLst>
            <pc:docMk/>
            <pc:sldMasterMk cId="0" sldId="2147483672"/>
            <ac:cxnSpMk id="10" creationId="{00000000-0000-0000-0000-000000000000}"/>
          </ac:cxnSpMkLst>
        </pc:cxnChg>
        <pc:sldLayoutChg chg="addSp delSp modSp setBg">
          <pc:chgData name="谭 中意" userId="085396a834d9f6cc" providerId="LiveId" clId="{3DC46407-81F4-8B46-9B56-5A8FD5E3F583}" dt="2019-02-28T07:33:15.069" v="356"/>
          <pc:sldLayoutMkLst>
            <pc:docMk/>
            <pc:sldMasterMk cId="0" sldId="2147483672"/>
            <pc:sldLayoutMk cId="0" sldId="2147483649"/>
          </pc:sldLayoutMkLst>
          <pc:spChg chg="del">
            <ac:chgData name="谭 中意" userId="085396a834d9f6cc" providerId="LiveId" clId="{3DC46407-81F4-8B46-9B56-5A8FD5E3F583}" dt="2019-02-28T07:32:13.092" v="339" actId="478"/>
            <ac:spMkLst>
              <pc:docMk/>
              <pc:sldMasterMk cId="0" sldId="2147483672"/>
              <pc:sldLayoutMk cId="0" sldId="2147483649"/>
              <ac:spMk id="2" creationId="{00000000-0000-0000-0000-000000000000}"/>
            </ac:spMkLst>
          </pc:spChg>
          <pc:spChg chg="add del mod">
            <ac:chgData name="谭 中意" userId="085396a834d9f6cc" providerId="LiveId" clId="{3DC46407-81F4-8B46-9B56-5A8FD5E3F583}" dt="2019-02-28T07:32:56.909" v="343"/>
            <ac:spMkLst>
              <pc:docMk/>
              <pc:sldMasterMk cId="0" sldId="2147483672"/>
              <pc:sldLayoutMk cId="0" sldId="2147483649"/>
              <ac:spMk id="3" creationId="{D43079D4-B378-7149-AFC2-254B832C4697}"/>
            </ac:spMkLst>
          </pc:spChg>
          <pc:spChg chg="add del mod">
            <ac:chgData name="谭 中意" userId="085396a834d9f6cc" providerId="LiveId" clId="{3DC46407-81F4-8B46-9B56-5A8FD5E3F583}" dt="2019-02-28T07:33:05.583" v="349"/>
            <ac:spMkLst>
              <pc:docMk/>
              <pc:sldMasterMk cId="0" sldId="2147483672"/>
              <pc:sldLayoutMk cId="0" sldId="2147483649"/>
              <ac:spMk id="7" creationId="{CAD421AA-44D1-0148-89FC-D19F619C0B8E}"/>
            </ac:spMkLst>
          </pc:spChg>
          <pc:spChg chg="add del mod">
            <ac:chgData name="谭 中意" userId="085396a834d9f6cc" providerId="LiveId" clId="{3DC46407-81F4-8B46-9B56-5A8FD5E3F583}" dt="2019-02-28T07:33:04.410" v="347"/>
            <ac:spMkLst>
              <pc:docMk/>
              <pc:sldMasterMk cId="0" sldId="2147483672"/>
              <pc:sldLayoutMk cId="0" sldId="2147483649"/>
              <ac:spMk id="8" creationId="{305C8DCA-1EAA-6A45-89A2-AD20ABFA721B}"/>
            </ac:spMkLst>
          </pc:spChg>
          <pc:spChg chg="add del mod">
            <ac:chgData name="谭 中意" userId="085396a834d9f6cc" providerId="LiveId" clId="{3DC46407-81F4-8B46-9B56-5A8FD5E3F583}" dt="2019-02-28T07:33:12.951" v="354"/>
            <ac:spMkLst>
              <pc:docMk/>
              <pc:sldMasterMk cId="0" sldId="2147483672"/>
              <pc:sldLayoutMk cId="0" sldId="2147483649"/>
              <ac:spMk id="12" creationId="{78156446-A875-DF48-B3E7-CEA606C5B82C}"/>
            </ac:spMkLst>
          </pc:spChg>
          <pc:spChg chg="add del mod">
            <ac:chgData name="谭 中意" userId="085396a834d9f6cc" providerId="LiveId" clId="{3DC46407-81F4-8B46-9B56-5A8FD5E3F583}" dt="2019-02-28T07:33:15.069" v="356"/>
            <ac:spMkLst>
              <pc:docMk/>
              <pc:sldMasterMk cId="0" sldId="2147483672"/>
              <pc:sldLayoutMk cId="0" sldId="2147483649"/>
              <ac:spMk id="13" creationId="{6065C84F-5BB7-3E4D-976D-D3A6DD1EFF88}"/>
            </ac:spMkLst>
          </pc:spChg>
          <pc:picChg chg="del">
            <ac:chgData name="谭 中意" userId="085396a834d9f6cc" providerId="LiveId" clId="{3DC46407-81F4-8B46-9B56-5A8FD5E3F583}" dt="2019-02-28T07:32:10.609" v="338" actId="478"/>
            <ac:picMkLst>
              <pc:docMk/>
              <pc:sldMasterMk cId="0" sldId="2147483672"/>
              <pc:sldLayoutMk cId="0" sldId="2147483649"/>
              <ac:picMk id="9" creationId="{00000000-0000-0000-0000-000000000000}"/>
            </ac:picMkLst>
          </pc:picChg>
          <pc:picChg chg="del">
            <ac:chgData name="谭 中意" userId="085396a834d9f6cc" providerId="LiveId" clId="{3DC46407-81F4-8B46-9B56-5A8FD5E3F583}" dt="2019-02-28T07:32:16.796" v="340" actId="478"/>
            <ac:picMkLst>
              <pc:docMk/>
              <pc:sldMasterMk cId="0" sldId="2147483672"/>
              <pc:sldLayoutMk cId="0" sldId="2147483649"/>
              <ac:picMk id="10" creationId="{00000000-0000-0000-0000-000000000000}"/>
            </ac:picMkLst>
          </pc:picChg>
        </pc:sldLayoutChg>
        <pc:sldLayoutChg chg="delSp">
          <pc:chgData name="谭 中意" userId="085396a834d9f6cc" providerId="LiveId" clId="{3DC46407-81F4-8B46-9B56-5A8FD5E3F583}" dt="2019-02-28T07:30:28.130" v="332" actId="478"/>
          <pc:sldLayoutMkLst>
            <pc:docMk/>
            <pc:sldMasterMk cId="0" sldId="2147483672"/>
            <pc:sldLayoutMk cId="0" sldId="2147483674"/>
          </pc:sldLayoutMkLst>
          <pc:spChg chg="del">
            <ac:chgData name="谭 中意" userId="085396a834d9f6cc" providerId="LiveId" clId="{3DC46407-81F4-8B46-9B56-5A8FD5E3F583}" dt="2019-02-28T07:30:28.130" v="332" actId="478"/>
            <ac:spMkLst>
              <pc:docMk/>
              <pc:sldMasterMk cId="0" sldId="2147483672"/>
              <pc:sldLayoutMk cId="0" sldId="2147483674"/>
              <ac:spMk id="6" creationId="{00000000-0000-0000-0000-000000000000}"/>
            </ac:spMkLst>
          </pc:spChg>
        </pc:sldLayoutChg>
        <pc:sldLayoutChg chg="modSp">
          <pc:chgData name="谭 中意" userId="085396a834d9f6cc" providerId="LiveId" clId="{3DC46407-81F4-8B46-9B56-5A8FD5E3F583}" dt="2019-03-01T03:04:43.805" v="1470" actId="14100"/>
          <pc:sldLayoutMkLst>
            <pc:docMk/>
            <pc:sldMasterMk cId="0" sldId="2147483672"/>
            <pc:sldLayoutMk cId="0" sldId="2147483676"/>
          </pc:sldLayoutMkLst>
          <pc:spChg chg="mod">
            <ac:chgData name="谭 中意" userId="085396a834d9f6cc" providerId="LiveId" clId="{3DC46407-81F4-8B46-9B56-5A8FD5E3F583}" dt="2019-03-01T03:04:43.805" v="1470" actId="14100"/>
            <ac:spMkLst>
              <pc:docMk/>
              <pc:sldMasterMk cId="0" sldId="2147483672"/>
              <pc:sldLayoutMk cId="0" sldId="2147483676"/>
              <ac:spMk id="8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1358E0-1AF5-2B45-9792-810300533AFA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AF4B7B9-71BA-DD4C-A0DA-54C2D09F659C}">
      <dgm:prSet custT="1"/>
      <dgm:spPr/>
      <dgm:t>
        <a:bodyPr/>
        <a:lstStyle/>
        <a:p>
          <a:pPr rtl="0"/>
          <a:r>
            <a:rPr lang="zh-CN" altLang="en-US" sz="3200" dirty="0"/>
            <a:t>创意</a:t>
          </a:r>
          <a:r>
            <a:rPr lang="en-US" altLang="zh-CN" sz="3200" baseline="30000" dirty="0"/>
            <a:t>2</a:t>
          </a:r>
          <a:endParaRPr lang="ja-JP" altLang="en-US" sz="3200" baseline="30000"/>
        </a:p>
      </dgm:t>
    </dgm:pt>
    <dgm:pt modelId="{A89F3169-9F6B-B44C-B1EF-8DC833E5B582}" type="parTrans" cxnId="{AC70F2C6-1A2C-684D-99CD-095A49AAFE12}">
      <dgm:prSet/>
      <dgm:spPr/>
      <dgm:t>
        <a:bodyPr/>
        <a:lstStyle/>
        <a:p>
          <a:endParaRPr lang="zh-CN" altLang="en-US"/>
        </a:p>
      </dgm:t>
    </dgm:pt>
    <dgm:pt modelId="{7C65EA0A-6A31-0941-9241-8A8A77CC7904}" type="sibTrans" cxnId="{AC70F2C6-1A2C-684D-99CD-095A49AAFE12}">
      <dgm:prSet/>
      <dgm:spPr/>
      <dgm:t>
        <a:bodyPr/>
        <a:lstStyle/>
        <a:p>
          <a:endParaRPr lang="zh-CN" altLang="en-US"/>
        </a:p>
      </dgm:t>
    </dgm:pt>
    <dgm:pt modelId="{49B3E2CD-9867-1D49-91A1-C4DE213BFCDE}">
      <dgm:prSet custT="1"/>
      <dgm:spPr/>
      <dgm:t>
        <a:bodyPr/>
        <a:lstStyle/>
        <a:p>
          <a:pPr rtl="0"/>
          <a:r>
            <a:rPr lang="zh-CN" altLang="en-US" sz="3200" dirty="0"/>
            <a:t>代码</a:t>
          </a:r>
          <a:r>
            <a:rPr lang="en-US" altLang="zh-CN" sz="2000" dirty="0"/>
            <a:t>3</a:t>
          </a:r>
          <a:endParaRPr lang="ja-JP" altLang="en-US" sz="3200" baseline="30000" dirty="0"/>
        </a:p>
      </dgm:t>
    </dgm:pt>
    <dgm:pt modelId="{7E002FF9-B470-F645-8668-0DD7A02EE5A7}" type="parTrans" cxnId="{AF87F71A-0B55-DD44-AB5F-B5AAC6424A0B}">
      <dgm:prSet/>
      <dgm:spPr/>
      <dgm:t>
        <a:bodyPr/>
        <a:lstStyle/>
        <a:p>
          <a:endParaRPr lang="zh-CN" altLang="en-US"/>
        </a:p>
      </dgm:t>
    </dgm:pt>
    <dgm:pt modelId="{A7D95AFF-2DC8-1A4C-88D9-81F1C8988C84}" type="sibTrans" cxnId="{AF87F71A-0B55-DD44-AB5F-B5AAC6424A0B}">
      <dgm:prSet/>
      <dgm:spPr/>
      <dgm:t>
        <a:bodyPr/>
        <a:lstStyle/>
        <a:p>
          <a:endParaRPr lang="zh-CN" altLang="en-US"/>
        </a:p>
      </dgm:t>
    </dgm:pt>
    <dgm:pt modelId="{DB05C4DA-89B7-7C4B-901C-71BF00EE7645}">
      <dgm:prSet custT="1"/>
      <dgm:spPr/>
      <dgm:t>
        <a:bodyPr/>
        <a:lstStyle/>
        <a:p>
          <a:pPr rtl="0"/>
          <a:r>
            <a:rPr lang="zh-CN" altLang="en-US" sz="3200" dirty="0"/>
            <a:t>上线</a:t>
          </a:r>
          <a:r>
            <a:rPr lang="en-US" altLang="zh-CN" sz="2000" dirty="0"/>
            <a:t>4</a:t>
          </a:r>
          <a:endParaRPr lang="ja-JP" altLang="en-US" sz="3200" baseline="30000" dirty="0"/>
        </a:p>
      </dgm:t>
    </dgm:pt>
    <dgm:pt modelId="{41D4A22B-E109-C744-8AD2-4FAC912E1554}" type="parTrans" cxnId="{899FE70C-75A6-6349-B640-3A6C2E87D803}">
      <dgm:prSet/>
      <dgm:spPr/>
      <dgm:t>
        <a:bodyPr/>
        <a:lstStyle/>
        <a:p>
          <a:endParaRPr lang="zh-CN" altLang="en-US"/>
        </a:p>
      </dgm:t>
    </dgm:pt>
    <dgm:pt modelId="{BC66B10E-84AE-9F42-B597-3FB026C3DC32}" type="sibTrans" cxnId="{899FE70C-75A6-6349-B640-3A6C2E87D803}">
      <dgm:prSet/>
      <dgm:spPr/>
      <dgm:t>
        <a:bodyPr/>
        <a:lstStyle/>
        <a:p>
          <a:endParaRPr lang="zh-CN" altLang="en-US"/>
        </a:p>
      </dgm:t>
    </dgm:pt>
    <dgm:pt modelId="{2313B126-892A-774B-83B6-767BEF33607A}">
      <dgm:prSet custT="1"/>
      <dgm:spPr/>
      <dgm:t>
        <a:bodyPr/>
        <a:lstStyle/>
        <a:p>
          <a:pPr rtl="0"/>
          <a:r>
            <a:rPr lang="zh-CN" altLang="en-US" sz="3200" dirty="0"/>
            <a:t>分析</a:t>
          </a:r>
          <a:r>
            <a:rPr lang="en-US" altLang="zh-CN" sz="3200" baseline="30000" dirty="0"/>
            <a:t>1</a:t>
          </a:r>
          <a:endParaRPr lang="ja-JP" altLang="en-US" sz="3200" baseline="30000"/>
        </a:p>
      </dgm:t>
    </dgm:pt>
    <dgm:pt modelId="{B04AE997-B904-B24C-9854-B5FF75D1ABF4}" type="parTrans" cxnId="{706D09AD-8202-3C41-AF88-08D93959BCB0}">
      <dgm:prSet/>
      <dgm:spPr/>
      <dgm:t>
        <a:bodyPr/>
        <a:lstStyle/>
        <a:p>
          <a:endParaRPr lang="zh-CN" altLang="en-US"/>
        </a:p>
      </dgm:t>
    </dgm:pt>
    <dgm:pt modelId="{7EFDA212-3BCD-D044-9A36-9F75B5594818}" type="sibTrans" cxnId="{706D09AD-8202-3C41-AF88-08D93959BCB0}">
      <dgm:prSet/>
      <dgm:spPr/>
      <dgm:t>
        <a:bodyPr/>
        <a:lstStyle/>
        <a:p>
          <a:endParaRPr lang="zh-CN" altLang="en-US"/>
        </a:p>
      </dgm:t>
    </dgm:pt>
    <dgm:pt modelId="{8E6A249D-8DD2-9B46-A94E-D918360121FA}" type="pres">
      <dgm:prSet presAssocID="{7D1358E0-1AF5-2B45-9792-810300533AFA}" presName="cycle" presStyleCnt="0">
        <dgm:presLayoutVars>
          <dgm:dir/>
          <dgm:resizeHandles val="exact"/>
        </dgm:presLayoutVars>
      </dgm:prSet>
      <dgm:spPr/>
    </dgm:pt>
    <dgm:pt modelId="{3A514B73-50E3-8B49-9880-D57928AFE301}" type="pres">
      <dgm:prSet presAssocID="{4AF4B7B9-71BA-DD4C-A0DA-54C2D09F659C}" presName="dummy" presStyleCnt="0"/>
      <dgm:spPr/>
    </dgm:pt>
    <dgm:pt modelId="{7E15B543-0121-364A-9349-E426C9209D8C}" type="pres">
      <dgm:prSet presAssocID="{4AF4B7B9-71BA-DD4C-A0DA-54C2D09F659C}" presName="node" presStyleLbl="revTx" presStyleIdx="0" presStyleCnt="4">
        <dgm:presLayoutVars>
          <dgm:bulletEnabled val="1"/>
        </dgm:presLayoutVars>
      </dgm:prSet>
      <dgm:spPr/>
    </dgm:pt>
    <dgm:pt modelId="{E7BE82AC-088F-A448-AC90-A36E03A9DC07}" type="pres">
      <dgm:prSet presAssocID="{7C65EA0A-6A31-0941-9241-8A8A77CC7904}" presName="sibTrans" presStyleLbl="node1" presStyleIdx="0" presStyleCnt="4"/>
      <dgm:spPr/>
    </dgm:pt>
    <dgm:pt modelId="{48DF984E-08C0-C449-B52D-757349877476}" type="pres">
      <dgm:prSet presAssocID="{49B3E2CD-9867-1D49-91A1-C4DE213BFCDE}" presName="dummy" presStyleCnt="0"/>
      <dgm:spPr/>
    </dgm:pt>
    <dgm:pt modelId="{3CDB3AB6-CC13-EE46-8471-5E8B0AF8AF5A}" type="pres">
      <dgm:prSet presAssocID="{49B3E2CD-9867-1D49-91A1-C4DE213BFCDE}" presName="node" presStyleLbl="revTx" presStyleIdx="1" presStyleCnt="4">
        <dgm:presLayoutVars>
          <dgm:bulletEnabled val="1"/>
        </dgm:presLayoutVars>
      </dgm:prSet>
      <dgm:spPr/>
    </dgm:pt>
    <dgm:pt modelId="{213E5268-2580-E745-9754-918883DD095B}" type="pres">
      <dgm:prSet presAssocID="{A7D95AFF-2DC8-1A4C-88D9-81F1C8988C84}" presName="sibTrans" presStyleLbl="node1" presStyleIdx="1" presStyleCnt="4"/>
      <dgm:spPr/>
    </dgm:pt>
    <dgm:pt modelId="{4589CD21-72B6-D24C-8452-2B2C87E0F9C9}" type="pres">
      <dgm:prSet presAssocID="{DB05C4DA-89B7-7C4B-901C-71BF00EE7645}" presName="dummy" presStyleCnt="0"/>
      <dgm:spPr/>
    </dgm:pt>
    <dgm:pt modelId="{34F0A2B4-16D8-5948-B94D-E240E884AEF4}" type="pres">
      <dgm:prSet presAssocID="{DB05C4DA-89B7-7C4B-901C-71BF00EE7645}" presName="node" presStyleLbl="revTx" presStyleIdx="2" presStyleCnt="4">
        <dgm:presLayoutVars>
          <dgm:bulletEnabled val="1"/>
        </dgm:presLayoutVars>
      </dgm:prSet>
      <dgm:spPr/>
    </dgm:pt>
    <dgm:pt modelId="{EA7E0E7C-7985-E84A-88A2-9E3B740C9FE2}" type="pres">
      <dgm:prSet presAssocID="{BC66B10E-84AE-9F42-B597-3FB026C3DC32}" presName="sibTrans" presStyleLbl="node1" presStyleIdx="2" presStyleCnt="4"/>
      <dgm:spPr/>
    </dgm:pt>
    <dgm:pt modelId="{795D06A1-4EE7-6441-B564-8D0EAFAA9E65}" type="pres">
      <dgm:prSet presAssocID="{2313B126-892A-774B-83B6-767BEF33607A}" presName="dummy" presStyleCnt="0"/>
      <dgm:spPr/>
    </dgm:pt>
    <dgm:pt modelId="{A2416E62-4552-8A4B-A00D-C64A065BD5D1}" type="pres">
      <dgm:prSet presAssocID="{2313B126-892A-774B-83B6-767BEF33607A}" presName="node" presStyleLbl="revTx" presStyleIdx="3" presStyleCnt="4">
        <dgm:presLayoutVars>
          <dgm:bulletEnabled val="1"/>
        </dgm:presLayoutVars>
      </dgm:prSet>
      <dgm:spPr/>
    </dgm:pt>
    <dgm:pt modelId="{9A926C56-18AD-7D4D-9963-6C976703277B}" type="pres">
      <dgm:prSet presAssocID="{7EFDA212-3BCD-D044-9A36-9F75B5594818}" presName="sibTrans" presStyleLbl="node1" presStyleIdx="3" presStyleCnt="4"/>
      <dgm:spPr/>
    </dgm:pt>
  </dgm:ptLst>
  <dgm:cxnLst>
    <dgm:cxn modelId="{899FE70C-75A6-6349-B640-3A6C2E87D803}" srcId="{7D1358E0-1AF5-2B45-9792-810300533AFA}" destId="{DB05C4DA-89B7-7C4B-901C-71BF00EE7645}" srcOrd="2" destOrd="0" parTransId="{41D4A22B-E109-C744-8AD2-4FAC912E1554}" sibTransId="{BC66B10E-84AE-9F42-B597-3FB026C3DC32}"/>
    <dgm:cxn modelId="{DD1F200D-63E1-AC44-8587-E2B35C4F84B1}" type="presOf" srcId="{2313B126-892A-774B-83B6-767BEF33607A}" destId="{A2416E62-4552-8A4B-A00D-C64A065BD5D1}" srcOrd="0" destOrd="0" presId="urn:microsoft.com/office/officeart/2005/8/layout/cycle1"/>
    <dgm:cxn modelId="{9C14F70E-D1F1-6444-9AF8-65F4FD880BED}" type="presOf" srcId="{7EFDA212-3BCD-D044-9A36-9F75B5594818}" destId="{9A926C56-18AD-7D4D-9963-6C976703277B}" srcOrd="0" destOrd="0" presId="urn:microsoft.com/office/officeart/2005/8/layout/cycle1"/>
    <dgm:cxn modelId="{AF87F71A-0B55-DD44-AB5F-B5AAC6424A0B}" srcId="{7D1358E0-1AF5-2B45-9792-810300533AFA}" destId="{49B3E2CD-9867-1D49-91A1-C4DE213BFCDE}" srcOrd="1" destOrd="0" parTransId="{7E002FF9-B470-F645-8668-0DD7A02EE5A7}" sibTransId="{A7D95AFF-2DC8-1A4C-88D9-81F1C8988C84}"/>
    <dgm:cxn modelId="{E9DE042A-09DA-2841-8BE8-A6BBED14B6D5}" type="presOf" srcId="{A7D95AFF-2DC8-1A4C-88D9-81F1C8988C84}" destId="{213E5268-2580-E745-9754-918883DD095B}" srcOrd="0" destOrd="0" presId="urn:microsoft.com/office/officeart/2005/8/layout/cycle1"/>
    <dgm:cxn modelId="{4B54897A-2788-B643-892B-3D1565D9D2F4}" type="presOf" srcId="{BC66B10E-84AE-9F42-B597-3FB026C3DC32}" destId="{EA7E0E7C-7985-E84A-88A2-9E3B740C9FE2}" srcOrd="0" destOrd="0" presId="urn:microsoft.com/office/officeart/2005/8/layout/cycle1"/>
    <dgm:cxn modelId="{706D09AD-8202-3C41-AF88-08D93959BCB0}" srcId="{7D1358E0-1AF5-2B45-9792-810300533AFA}" destId="{2313B126-892A-774B-83B6-767BEF33607A}" srcOrd="3" destOrd="0" parTransId="{B04AE997-B904-B24C-9854-B5FF75D1ABF4}" sibTransId="{7EFDA212-3BCD-D044-9A36-9F75B5594818}"/>
    <dgm:cxn modelId="{AC70F2C6-1A2C-684D-99CD-095A49AAFE12}" srcId="{7D1358E0-1AF5-2B45-9792-810300533AFA}" destId="{4AF4B7B9-71BA-DD4C-A0DA-54C2D09F659C}" srcOrd="0" destOrd="0" parTransId="{A89F3169-9F6B-B44C-B1EF-8DC833E5B582}" sibTransId="{7C65EA0A-6A31-0941-9241-8A8A77CC7904}"/>
    <dgm:cxn modelId="{F63FF4D3-58E4-5340-AF55-704D7B7B7B52}" type="presOf" srcId="{DB05C4DA-89B7-7C4B-901C-71BF00EE7645}" destId="{34F0A2B4-16D8-5948-B94D-E240E884AEF4}" srcOrd="0" destOrd="0" presId="urn:microsoft.com/office/officeart/2005/8/layout/cycle1"/>
    <dgm:cxn modelId="{138E47D7-BA2D-CB4D-8186-00976E8B70AB}" type="presOf" srcId="{7C65EA0A-6A31-0941-9241-8A8A77CC7904}" destId="{E7BE82AC-088F-A448-AC90-A36E03A9DC07}" srcOrd="0" destOrd="0" presId="urn:microsoft.com/office/officeart/2005/8/layout/cycle1"/>
    <dgm:cxn modelId="{F72864E0-45A5-CD43-8EED-C7BCB6A28DAF}" type="presOf" srcId="{7D1358E0-1AF5-2B45-9792-810300533AFA}" destId="{8E6A249D-8DD2-9B46-A94E-D918360121FA}" srcOrd="0" destOrd="0" presId="urn:microsoft.com/office/officeart/2005/8/layout/cycle1"/>
    <dgm:cxn modelId="{7320E0E2-EF7F-5340-B6B6-F032ABC235EA}" type="presOf" srcId="{4AF4B7B9-71BA-DD4C-A0DA-54C2D09F659C}" destId="{7E15B543-0121-364A-9349-E426C9209D8C}" srcOrd="0" destOrd="0" presId="urn:microsoft.com/office/officeart/2005/8/layout/cycle1"/>
    <dgm:cxn modelId="{EFA347E4-AD38-DE4F-BF6A-896480863700}" type="presOf" srcId="{49B3E2CD-9867-1D49-91A1-C4DE213BFCDE}" destId="{3CDB3AB6-CC13-EE46-8471-5E8B0AF8AF5A}" srcOrd="0" destOrd="0" presId="urn:microsoft.com/office/officeart/2005/8/layout/cycle1"/>
    <dgm:cxn modelId="{361DF5BC-1763-2747-BA98-C8B27EFE0EF6}" type="presParOf" srcId="{8E6A249D-8DD2-9B46-A94E-D918360121FA}" destId="{3A514B73-50E3-8B49-9880-D57928AFE301}" srcOrd="0" destOrd="0" presId="urn:microsoft.com/office/officeart/2005/8/layout/cycle1"/>
    <dgm:cxn modelId="{AC58F48A-10A8-384D-AA9A-364DCB9F8A98}" type="presParOf" srcId="{8E6A249D-8DD2-9B46-A94E-D918360121FA}" destId="{7E15B543-0121-364A-9349-E426C9209D8C}" srcOrd="1" destOrd="0" presId="urn:microsoft.com/office/officeart/2005/8/layout/cycle1"/>
    <dgm:cxn modelId="{F895ECEE-B5A6-674B-9282-29864860D0DE}" type="presParOf" srcId="{8E6A249D-8DD2-9B46-A94E-D918360121FA}" destId="{E7BE82AC-088F-A448-AC90-A36E03A9DC07}" srcOrd="2" destOrd="0" presId="urn:microsoft.com/office/officeart/2005/8/layout/cycle1"/>
    <dgm:cxn modelId="{DF8A7FFB-611E-1C4E-B5BC-6D4A12EA22FD}" type="presParOf" srcId="{8E6A249D-8DD2-9B46-A94E-D918360121FA}" destId="{48DF984E-08C0-C449-B52D-757349877476}" srcOrd="3" destOrd="0" presId="urn:microsoft.com/office/officeart/2005/8/layout/cycle1"/>
    <dgm:cxn modelId="{A9E11445-93D7-AF47-9187-6FC7BEF80355}" type="presParOf" srcId="{8E6A249D-8DD2-9B46-A94E-D918360121FA}" destId="{3CDB3AB6-CC13-EE46-8471-5E8B0AF8AF5A}" srcOrd="4" destOrd="0" presId="urn:microsoft.com/office/officeart/2005/8/layout/cycle1"/>
    <dgm:cxn modelId="{4A6E0FE1-E9A5-2548-9D94-F1EECDDEBEE5}" type="presParOf" srcId="{8E6A249D-8DD2-9B46-A94E-D918360121FA}" destId="{213E5268-2580-E745-9754-918883DD095B}" srcOrd="5" destOrd="0" presId="urn:microsoft.com/office/officeart/2005/8/layout/cycle1"/>
    <dgm:cxn modelId="{F9213603-6210-EA43-821B-1A191C287EC5}" type="presParOf" srcId="{8E6A249D-8DD2-9B46-A94E-D918360121FA}" destId="{4589CD21-72B6-D24C-8452-2B2C87E0F9C9}" srcOrd="6" destOrd="0" presId="urn:microsoft.com/office/officeart/2005/8/layout/cycle1"/>
    <dgm:cxn modelId="{97A33CC2-909C-0249-8AC8-AE6B8F302EF7}" type="presParOf" srcId="{8E6A249D-8DD2-9B46-A94E-D918360121FA}" destId="{34F0A2B4-16D8-5948-B94D-E240E884AEF4}" srcOrd="7" destOrd="0" presId="urn:microsoft.com/office/officeart/2005/8/layout/cycle1"/>
    <dgm:cxn modelId="{F7315DDB-AC98-5540-A249-EBF46345A61C}" type="presParOf" srcId="{8E6A249D-8DD2-9B46-A94E-D918360121FA}" destId="{EA7E0E7C-7985-E84A-88A2-9E3B740C9FE2}" srcOrd="8" destOrd="0" presId="urn:microsoft.com/office/officeart/2005/8/layout/cycle1"/>
    <dgm:cxn modelId="{93B8A134-9B85-8040-ABC1-5ED008FCD0B3}" type="presParOf" srcId="{8E6A249D-8DD2-9B46-A94E-D918360121FA}" destId="{795D06A1-4EE7-6441-B564-8D0EAFAA9E65}" srcOrd="9" destOrd="0" presId="urn:microsoft.com/office/officeart/2005/8/layout/cycle1"/>
    <dgm:cxn modelId="{4E44B2D6-AFFD-774A-87DE-312DDAB8AC28}" type="presParOf" srcId="{8E6A249D-8DD2-9B46-A94E-D918360121FA}" destId="{A2416E62-4552-8A4B-A00D-C64A065BD5D1}" srcOrd="10" destOrd="0" presId="urn:microsoft.com/office/officeart/2005/8/layout/cycle1"/>
    <dgm:cxn modelId="{B14618BC-B8A1-D545-B18F-83A939F20B54}" type="presParOf" srcId="{8E6A249D-8DD2-9B46-A94E-D918360121FA}" destId="{9A926C56-18AD-7D4D-9963-6C976703277B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C967A9-1779-AF49-AA37-311A0BC22D28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B15F43C-D476-294E-A869-20F05F635D84}">
      <dgm:prSet phldrT="[文本]" custT="1"/>
      <dgm:spPr/>
      <dgm:t>
        <a:bodyPr/>
        <a:lstStyle/>
        <a:p>
          <a:r>
            <a:rPr lang="en-US" altLang="zh-CN" sz="3200" dirty="0"/>
            <a:t>Agile</a:t>
          </a:r>
          <a:r>
            <a:rPr lang="zh-CN" altLang="en-US" sz="3200" dirty="0"/>
            <a:t> </a:t>
          </a:r>
          <a:r>
            <a:rPr lang="en-US" altLang="zh-CN" sz="3200" dirty="0"/>
            <a:t>+Scale</a:t>
          </a:r>
          <a:endParaRPr lang="zh-CN" altLang="en-US" sz="3200" dirty="0"/>
        </a:p>
      </dgm:t>
    </dgm:pt>
    <dgm:pt modelId="{0941CCE4-C7F6-A449-8194-627D7FEDA4B7}" type="parTrans" cxnId="{0BE32CA9-1528-914B-A9FC-2644F0E6B5E0}">
      <dgm:prSet/>
      <dgm:spPr/>
      <dgm:t>
        <a:bodyPr/>
        <a:lstStyle/>
        <a:p>
          <a:endParaRPr lang="zh-CN" altLang="en-US"/>
        </a:p>
      </dgm:t>
    </dgm:pt>
    <dgm:pt modelId="{09B011E3-EC64-B342-AE3A-3C99C1A4C8E5}" type="sibTrans" cxnId="{0BE32CA9-1528-914B-A9FC-2644F0E6B5E0}">
      <dgm:prSet/>
      <dgm:spPr/>
      <dgm:t>
        <a:bodyPr/>
        <a:lstStyle/>
        <a:p>
          <a:endParaRPr lang="zh-CN" altLang="en-US"/>
        </a:p>
      </dgm:t>
    </dgm:pt>
    <dgm:pt modelId="{9D0E373A-D270-8D4A-A030-D972269E3F8A}">
      <dgm:prSet phldrT="[文本]" custT="1"/>
      <dgm:spPr/>
      <dgm:t>
        <a:bodyPr/>
        <a:lstStyle/>
        <a:p>
          <a:r>
            <a:rPr lang="zh-CN" altLang="en-US" sz="2800" dirty="0"/>
            <a:t>流程</a:t>
          </a:r>
        </a:p>
      </dgm:t>
    </dgm:pt>
    <dgm:pt modelId="{D452FA64-2EF7-D142-8CB4-A15F7BC5CB96}" type="parTrans" cxnId="{AEC8A3D9-E1B9-0047-8E2D-8BCC623602EC}">
      <dgm:prSet/>
      <dgm:spPr/>
      <dgm:t>
        <a:bodyPr/>
        <a:lstStyle/>
        <a:p>
          <a:endParaRPr lang="zh-CN" altLang="en-US"/>
        </a:p>
      </dgm:t>
    </dgm:pt>
    <dgm:pt modelId="{85E9239E-03F9-3047-8DAE-2F1C9B3799BC}" type="sibTrans" cxnId="{AEC8A3D9-E1B9-0047-8E2D-8BCC623602EC}">
      <dgm:prSet/>
      <dgm:spPr/>
      <dgm:t>
        <a:bodyPr/>
        <a:lstStyle/>
        <a:p>
          <a:endParaRPr lang="zh-CN" altLang="en-US"/>
        </a:p>
      </dgm:t>
    </dgm:pt>
    <dgm:pt modelId="{0C82CB8E-224B-9446-AF32-41E4E447DF3D}">
      <dgm:prSet phldrT="[文本]" custT="1"/>
      <dgm:spPr/>
      <dgm:t>
        <a:bodyPr/>
        <a:lstStyle/>
        <a:p>
          <a:r>
            <a:rPr lang="zh-CN" altLang="en-US" sz="2800" dirty="0"/>
            <a:t>架构</a:t>
          </a:r>
          <a:endParaRPr lang="zh-CN" altLang="en-US" sz="3200" dirty="0"/>
        </a:p>
      </dgm:t>
    </dgm:pt>
    <dgm:pt modelId="{C566BD86-0DA7-2C42-A7E1-8F3817F7C024}" type="parTrans" cxnId="{2304AA9D-0B7D-3C4F-BE27-9E3ED390FD99}">
      <dgm:prSet/>
      <dgm:spPr/>
      <dgm:t>
        <a:bodyPr/>
        <a:lstStyle/>
        <a:p>
          <a:endParaRPr lang="zh-CN" altLang="en-US"/>
        </a:p>
      </dgm:t>
    </dgm:pt>
    <dgm:pt modelId="{A4F87BE7-D465-4246-8734-9055CA30E573}" type="sibTrans" cxnId="{2304AA9D-0B7D-3C4F-BE27-9E3ED390FD99}">
      <dgm:prSet/>
      <dgm:spPr/>
      <dgm:t>
        <a:bodyPr/>
        <a:lstStyle/>
        <a:p>
          <a:endParaRPr lang="zh-CN" altLang="en-US"/>
        </a:p>
      </dgm:t>
    </dgm:pt>
    <dgm:pt modelId="{0DFD9B55-E028-9544-AF61-5D454291C909}">
      <dgm:prSet phldrT="[文本]" custT="1"/>
      <dgm:spPr/>
      <dgm:t>
        <a:bodyPr/>
        <a:lstStyle/>
        <a:p>
          <a:r>
            <a:rPr lang="zh-CN" altLang="en-US" sz="2800" dirty="0"/>
            <a:t>基础设施</a:t>
          </a:r>
        </a:p>
      </dgm:t>
    </dgm:pt>
    <dgm:pt modelId="{21FCC5CF-3ECD-A643-9EA2-F9A3B1829752}" type="parTrans" cxnId="{FEC3C185-BD2E-6140-98BD-BE749710D560}">
      <dgm:prSet/>
      <dgm:spPr/>
      <dgm:t>
        <a:bodyPr/>
        <a:lstStyle/>
        <a:p>
          <a:endParaRPr lang="zh-CN" altLang="en-US"/>
        </a:p>
      </dgm:t>
    </dgm:pt>
    <dgm:pt modelId="{5961E412-C24F-FA4C-951C-F62D3EA598B6}" type="sibTrans" cxnId="{FEC3C185-BD2E-6140-98BD-BE749710D560}">
      <dgm:prSet/>
      <dgm:spPr/>
      <dgm:t>
        <a:bodyPr/>
        <a:lstStyle/>
        <a:p>
          <a:endParaRPr lang="zh-CN" altLang="en-US"/>
        </a:p>
      </dgm:t>
    </dgm:pt>
    <dgm:pt modelId="{88D876AF-FD59-B649-91FA-08BB44E2D8EA}" type="pres">
      <dgm:prSet presAssocID="{40C967A9-1779-AF49-AA37-311A0BC22D2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57C3E68-AA97-2D40-9A85-08BC8806B7BF}" type="pres">
      <dgm:prSet presAssocID="{CB15F43C-D476-294E-A869-20F05F635D84}" presName="centerShape" presStyleLbl="node0" presStyleIdx="0" presStyleCnt="1"/>
      <dgm:spPr/>
    </dgm:pt>
    <dgm:pt modelId="{75DF7946-509A-D74A-BA70-5369783BE222}" type="pres">
      <dgm:prSet presAssocID="{D452FA64-2EF7-D142-8CB4-A15F7BC5CB96}" presName="parTrans" presStyleLbl="bgSibTrans2D1" presStyleIdx="0" presStyleCnt="3"/>
      <dgm:spPr/>
    </dgm:pt>
    <dgm:pt modelId="{4FC57B61-3D1C-5D45-8326-CC416BDE8ED9}" type="pres">
      <dgm:prSet presAssocID="{9D0E373A-D270-8D4A-A030-D972269E3F8A}" presName="node" presStyleLbl="node1" presStyleIdx="0" presStyleCnt="3">
        <dgm:presLayoutVars>
          <dgm:bulletEnabled val="1"/>
        </dgm:presLayoutVars>
      </dgm:prSet>
      <dgm:spPr/>
    </dgm:pt>
    <dgm:pt modelId="{44F7F06A-0CD6-9240-A826-675233108531}" type="pres">
      <dgm:prSet presAssocID="{C566BD86-0DA7-2C42-A7E1-8F3817F7C024}" presName="parTrans" presStyleLbl="bgSibTrans2D1" presStyleIdx="1" presStyleCnt="3"/>
      <dgm:spPr/>
    </dgm:pt>
    <dgm:pt modelId="{DA5FAC07-BC29-C144-AB66-C5554523EB79}" type="pres">
      <dgm:prSet presAssocID="{0C82CB8E-224B-9446-AF32-41E4E447DF3D}" presName="node" presStyleLbl="node1" presStyleIdx="1" presStyleCnt="3">
        <dgm:presLayoutVars>
          <dgm:bulletEnabled val="1"/>
        </dgm:presLayoutVars>
      </dgm:prSet>
      <dgm:spPr/>
    </dgm:pt>
    <dgm:pt modelId="{80D8793C-93D7-0F4F-A46F-71A6D3DD3ABB}" type="pres">
      <dgm:prSet presAssocID="{21FCC5CF-3ECD-A643-9EA2-F9A3B1829752}" presName="parTrans" presStyleLbl="bgSibTrans2D1" presStyleIdx="2" presStyleCnt="3"/>
      <dgm:spPr/>
    </dgm:pt>
    <dgm:pt modelId="{2A038485-6997-724F-B0B6-5E24E2B0B18B}" type="pres">
      <dgm:prSet presAssocID="{0DFD9B55-E028-9544-AF61-5D454291C9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4D95F6E-13B9-9F44-A62E-FCD19C263D18}" type="presOf" srcId="{CB15F43C-D476-294E-A869-20F05F635D84}" destId="{757C3E68-AA97-2D40-9A85-08BC8806B7BF}" srcOrd="0" destOrd="0" presId="urn:microsoft.com/office/officeart/2005/8/layout/radial4"/>
    <dgm:cxn modelId="{FEC3C185-BD2E-6140-98BD-BE749710D560}" srcId="{CB15F43C-D476-294E-A869-20F05F635D84}" destId="{0DFD9B55-E028-9544-AF61-5D454291C909}" srcOrd="2" destOrd="0" parTransId="{21FCC5CF-3ECD-A643-9EA2-F9A3B1829752}" sibTransId="{5961E412-C24F-FA4C-951C-F62D3EA598B6}"/>
    <dgm:cxn modelId="{A2AE258E-5137-0848-83EF-333F704F68C3}" type="presOf" srcId="{0DFD9B55-E028-9544-AF61-5D454291C909}" destId="{2A038485-6997-724F-B0B6-5E24E2B0B18B}" srcOrd="0" destOrd="0" presId="urn:microsoft.com/office/officeart/2005/8/layout/radial4"/>
    <dgm:cxn modelId="{BB50CE93-6CBD-6E41-889B-76F1F9C7EFEA}" type="presOf" srcId="{40C967A9-1779-AF49-AA37-311A0BC22D28}" destId="{88D876AF-FD59-B649-91FA-08BB44E2D8EA}" srcOrd="0" destOrd="0" presId="urn:microsoft.com/office/officeart/2005/8/layout/radial4"/>
    <dgm:cxn modelId="{2304AA9D-0B7D-3C4F-BE27-9E3ED390FD99}" srcId="{CB15F43C-D476-294E-A869-20F05F635D84}" destId="{0C82CB8E-224B-9446-AF32-41E4E447DF3D}" srcOrd="1" destOrd="0" parTransId="{C566BD86-0DA7-2C42-A7E1-8F3817F7C024}" sibTransId="{A4F87BE7-D465-4246-8734-9055CA30E573}"/>
    <dgm:cxn modelId="{0BE32CA9-1528-914B-A9FC-2644F0E6B5E0}" srcId="{40C967A9-1779-AF49-AA37-311A0BC22D28}" destId="{CB15F43C-D476-294E-A869-20F05F635D84}" srcOrd="0" destOrd="0" parTransId="{0941CCE4-C7F6-A449-8194-627D7FEDA4B7}" sibTransId="{09B011E3-EC64-B342-AE3A-3C99C1A4C8E5}"/>
    <dgm:cxn modelId="{E5A7F6B3-F0CB-DC4E-9C10-B08F7210D486}" type="presOf" srcId="{C566BD86-0DA7-2C42-A7E1-8F3817F7C024}" destId="{44F7F06A-0CD6-9240-A826-675233108531}" srcOrd="0" destOrd="0" presId="urn:microsoft.com/office/officeart/2005/8/layout/radial4"/>
    <dgm:cxn modelId="{2FB3FCB3-20B6-7E42-B5A9-354BECECD3CB}" type="presOf" srcId="{21FCC5CF-3ECD-A643-9EA2-F9A3B1829752}" destId="{80D8793C-93D7-0F4F-A46F-71A6D3DD3ABB}" srcOrd="0" destOrd="0" presId="urn:microsoft.com/office/officeart/2005/8/layout/radial4"/>
    <dgm:cxn modelId="{AEC8A3D9-E1B9-0047-8E2D-8BCC623602EC}" srcId="{CB15F43C-D476-294E-A869-20F05F635D84}" destId="{9D0E373A-D270-8D4A-A030-D972269E3F8A}" srcOrd="0" destOrd="0" parTransId="{D452FA64-2EF7-D142-8CB4-A15F7BC5CB96}" sibTransId="{85E9239E-03F9-3047-8DAE-2F1C9B3799BC}"/>
    <dgm:cxn modelId="{E189E9DC-7AEA-F34F-868E-6434211A9F07}" type="presOf" srcId="{0C82CB8E-224B-9446-AF32-41E4E447DF3D}" destId="{DA5FAC07-BC29-C144-AB66-C5554523EB79}" srcOrd="0" destOrd="0" presId="urn:microsoft.com/office/officeart/2005/8/layout/radial4"/>
    <dgm:cxn modelId="{F3BCE1DF-06D3-194D-A3D9-70487F6F4444}" type="presOf" srcId="{9D0E373A-D270-8D4A-A030-D972269E3F8A}" destId="{4FC57B61-3D1C-5D45-8326-CC416BDE8ED9}" srcOrd="0" destOrd="0" presId="urn:microsoft.com/office/officeart/2005/8/layout/radial4"/>
    <dgm:cxn modelId="{446CDAEA-AD93-7949-AE78-4CFEF23C3E7E}" type="presOf" srcId="{D452FA64-2EF7-D142-8CB4-A15F7BC5CB96}" destId="{75DF7946-509A-D74A-BA70-5369783BE222}" srcOrd="0" destOrd="0" presId="urn:microsoft.com/office/officeart/2005/8/layout/radial4"/>
    <dgm:cxn modelId="{9A1F9383-BC13-EE4B-83BA-5AB59DFB4104}" type="presParOf" srcId="{88D876AF-FD59-B649-91FA-08BB44E2D8EA}" destId="{757C3E68-AA97-2D40-9A85-08BC8806B7BF}" srcOrd="0" destOrd="0" presId="urn:microsoft.com/office/officeart/2005/8/layout/radial4"/>
    <dgm:cxn modelId="{C04D0B31-3D75-9D4F-91B2-EC0238F8DF36}" type="presParOf" srcId="{88D876AF-FD59-B649-91FA-08BB44E2D8EA}" destId="{75DF7946-509A-D74A-BA70-5369783BE222}" srcOrd="1" destOrd="0" presId="urn:microsoft.com/office/officeart/2005/8/layout/radial4"/>
    <dgm:cxn modelId="{12AADE79-AA76-9841-89A9-9D1D32F95E01}" type="presParOf" srcId="{88D876AF-FD59-B649-91FA-08BB44E2D8EA}" destId="{4FC57B61-3D1C-5D45-8326-CC416BDE8ED9}" srcOrd="2" destOrd="0" presId="urn:microsoft.com/office/officeart/2005/8/layout/radial4"/>
    <dgm:cxn modelId="{041517EF-AAC6-C741-8A85-0146822E1E6F}" type="presParOf" srcId="{88D876AF-FD59-B649-91FA-08BB44E2D8EA}" destId="{44F7F06A-0CD6-9240-A826-675233108531}" srcOrd="3" destOrd="0" presId="urn:microsoft.com/office/officeart/2005/8/layout/radial4"/>
    <dgm:cxn modelId="{2996080A-9611-1A46-A969-85A19A3CE092}" type="presParOf" srcId="{88D876AF-FD59-B649-91FA-08BB44E2D8EA}" destId="{DA5FAC07-BC29-C144-AB66-C5554523EB79}" srcOrd="4" destOrd="0" presId="urn:microsoft.com/office/officeart/2005/8/layout/radial4"/>
    <dgm:cxn modelId="{FFD536F7-6E44-A345-8AA4-3DC077B706F3}" type="presParOf" srcId="{88D876AF-FD59-B649-91FA-08BB44E2D8EA}" destId="{80D8793C-93D7-0F4F-A46F-71A6D3DD3ABB}" srcOrd="5" destOrd="0" presId="urn:microsoft.com/office/officeart/2005/8/layout/radial4"/>
    <dgm:cxn modelId="{7049FAC4-9D43-1043-B9E5-56557CAE537F}" type="presParOf" srcId="{88D876AF-FD59-B649-91FA-08BB44E2D8EA}" destId="{2A038485-6997-724F-B0B6-5E24E2B0B18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4A83FA-CFD0-4A4D-9533-B1370425606A}" type="doc">
      <dgm:prSet loTypeId="urn:microsoft.com/office/officeart/2005/8/layout/venn1" loCatId="" qsTypeId="urn:microsoft.com/office/officeart/2005/8/quickstyle/simple1" qsCatId="simple" csTypeId="urn:microsoft.com/office/officeart/2005/8/colors/colorful1" csCatId="colorful" phldr="1"/>
      <dgm:spPr/>
    </dgm:pt>
    <dgm:pt modelId="{9B6FAB32-0AE0-0449-9CE4-5DCAA637F12F}">
      <dgm:prSet phldrT="[文本]"/>
      <dgm:spPr/>
      <dgm:t>
        <a:bodyPr/>
        <a:lstStyle/>
        <a:p>
          <a:r>
            <a:rPr lang="en-US" altLang="zh-CN"/>
            <a:t>Docker</a:t>
          </a:r>
          <a:endParaRPr lang="zh-CN" altLang="en-US" dirty="0"/>
        </a:p>
      </dgm:t>
    </dgm:pt>
    <dgm:pt modelId="{515FB13A-1E23-2C40-A1E0-DC78751D041F}" type="parTrans" cxnId="{2F89CD2B-6491-674E-85A5-AB8AF256AE1F}">
      <dgm:prSet/>
      <dgm:spPr/>
      <dgm:t>
        <a:bodyPr/>
        <a:lstStyle/>
        <a:p>
          <a:endParaRPr lang="zh-CN" altLang="en-US"/>
        </a:p>
      </dgm:t>
    </dgm:pt>
    <dgm:pt modelId="{6DD89654-5369-3B48-81D3-93A588A933C3}" type="sibTrans" cxnId="{2F89CD2B-6491-674E-85A5-AB8AF256AE1F}">
      <dgm:prSet/>
      <dgm:spPr/>
      <dgm:t>
        <a:bodyPr/>
        <a:lstStyle/>
        <a:p>
          <a:endParaRPr lang="zh-CN" altLang="en-US"/>
        </a:p>
      </dgm:t>
    </dgm:pt>
    <dgm:pt modelId="{F0E36000-32AF-7145-BBC5-071C5EE6AABE}">
      <dgm:prSet phldrT="[文本]"/>
      <dgm:spPr/>
      <dgm:t>
        <a:bodyPr/>
        <a:lstStyle/>
        <a:p>
          <a:r>
            <a:rPr lang="en-US" altLang="zh-CN"/>
            <a:t>Kubernetes</a:t>
          </a:r>
          <a:endParaRPr lang="zh-CN" altLang="en-US" dirty="0"/>
        </a:p>
      </dgm:t>
    </dgm:pt>
    <dgm:pt modelId="{CBEBEB76-4EC9-1042-94AD-7C91B78935EC}" type="parTrans" cxnId="{BD56C114-F8CA-6B4E-98C4-8808F22EBA93}">
      <dgm:prSet/>
      <dgm:spPr/>
      <dgm:t>
        <a:bodyPr/>
        <a:lstStyle/>
        <a:p>
          <a:endParaRPr lang="zh-CN" altLang="en-US"/>
        </a:p>
      </dgm:t>
    </dgm:pt>
    <dgm:pt modelId="{583D4AB3-4389-2845-85E5-0C8CD5946068}" type="sibTrans" cxnId="{BD56C114-F8CA-6B4E-98C4-8808F22EBA93}">
      <dgm:prSet/>
      <dgm:spPr/>
      <dgm:t>
        <a:bodyPr/>
        <a:lstStyle/>
        <a:p>
          <a:endParaRPr lang="zh-CN" altLang="en-US"/>
        </a:p>
      </dgm:t>
    </dgm:pt>
    <dgm:pt modelId="{7D938739-C4BA-2847-A4F9-638CA1040D31}">
      <dgm:prSet phldrT="[文本]"/>
      <dgm:spPr/>
      <dgm:t>
        <a:bodyPr/>
        <a:lstStyle/>
        <a:p>
          <a:r>
            <a:rPr lang="en-US" altLang="zh-CN"/>
            <a:t>Microservice</a:t>
          </a:r>
          <a:endParaRPr lang="zh-CN" altLang="en-US" dirty="0"/>
        </a:p>
      </dgm:t>
    </dgm:pt>
    <dgm:pt modelId="{9DB5A2D9-DBE3-2C45-A991-B4F0B3E5DB05}" type="parTrans" cxnId="{E3516295-7B40-DB44-87C6-1E219F2D19F0}">
      <dgm:prSet/>
      <dgm:spPr/>
      <dgm:t>
        <a:bodyPr/>
        <a:lstStyle/>
        <a:p>
          <a:endParaRPr lang="zh-CN" altLang="en-US"/>
        </a:p>
      </dgm:t>
    </dgm:pt>
    <dgm:pt modelId="{5AD19E31-C878-1549-9705-7352BF71CA4D}" type="sibTrans" cxnId="{E3516295-7B40-DB44-87C6-1E219F2D19F0}">
      <dgm:prSet/>
      <dgm:spPr/>
      <dgm:t>
        <a:bodyPr/>
        <a:lstStyle/>
        <a:p>
          <a:endParaRPr lang="zh-CN" altLang="en-US"/>
        </a:p>
      </dgm:t>
    </dgm:pt>
    <dgm:pt modelId="{9A86C59C-A339-2F4A-A76A-DEC9C0AACC95}" type="pres">
      <dgm:prSet presAssocID="{954A83FA-CFD0-4A4D-9533-B1370425606A}" presName="compositeShape" presStyleCnt="0">
        <dgm:presLayoutVars>
          <dgm:chMax val="7"/>
          <dgm:dir/>
          <dgm:resizeHandles val="exact"/>
        </dgm:presLayoutVars>
      </dgm:prSet>
      <dgm:spPr/>
    </dgm:pt>
    <dgm:pt modelId="{FC41367A-7BB2-E344-927A-E9F389DB2D32}" type="pres">
      <dgm:prSet presAssocID="{9B6FAB32-0AE0-0449-9CE4-5DCAA637F12F}" presName="circ1" presStyleLbl="vennNode1" presStyleIdx="0" presStyleCnt="3"/>
      <dgm:spPr/>
    </dgm:pt>
    <dgm:pt modelId="{E3F127B6-BA1A-7F4B-ADE8-D9A84D40E186}" type="pres">
      <dgm:prSet presAssocID="{9B6FAB32-0AE0-0449-9CE4-5DCAA637F12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98C1F3-E19F-884B-A263-EF55560DFB74}" type="pres">
      <dgm:prSet presAssocID="{F0E36000-32AF-7145-BBC5-071C5EE6AABE}" presName="circ2" presStyleLbl="vennNode1" presStyleIdx="1" presStyleCnt="3"/>
      <dgm:spPr/>
    </dgm:pt>
    <dgm:pt modelId="{6B443B22-E265-C946-8A29-1C440D4E6513}" type="pres">
      <dgm:prSet presAssocID="{F0E36000-32AF-7145-BBC5-071C5EE6AAB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CCD2645-4517-9247-8A86-FE2C4F646CDC}" type="pres">
      <dgm:prSet presAssocID="{7D938739-C4BA-2847-A4F9-638CA1040D31}" presName="circ3" presStyleLbl="vennNode1" presStyleIdx="2" presStyleCnt="3"/>
      <dgm:spPr/>
    </dgm:pt>
    <dgm:pt modelId="{C0AFC869-9B7C-BF41-879F-ECF6A3E57446}" type="pres">
      <dgm:prSet presAssocID="{7D938739-C4BA-2847-A4F9-638CA1040D3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D56C114-F8CA-6B4E-98C4-8808F22EBA93}" srcId="{954A83FA-CFD0-4A4D-9533-B1370425606A}" destId="{F0E36000-32AF-7145-BBC5-071C5EE6AABE}" srcOrd="1" destOrd="0" parTransId="{CBEBEB76-4EC9-1042-94AD-7C91B78935EC}" sibTransId="{583D4AB3-4389-2845-85E5-0C8CD5946068}"/>
    <dgm:cxn modelId="{C7E4E821-32F0-D04C-8423-9479730915FD}" type="presOf" srcId="{7D938739-C4BA-2847-A4F9-638CA1040D31}" destId="{C0AFC869-9B7C-BF41-879F-ECF6A3E57446}" srcOrd="1" destOrd="0" presId="urn:microsoft.com/office/officeart/2005/8/layout/venn1"/>
    <dgm:cxn modelId="{2F89CD2B-6491-674E-85A5-AB8AF256AE1F}" srcId="{954A83FA-CFD0-4A4D-9533-B1370425606A}" destId="{9B6FAB32-0AE0-0449-9CE4-5DCAA637F12F}" srcOrd="0" destOrd="0" parTransId="{515FB13A-1E23-2C40-A1E0-DC78751D041F}" sibTransId="{6DD89654-5369-3B48-81D3-93A588A933C3}"/>
    <dgm:cxn modelId="{1454C23A-E460-A542-B2D9-45DF7FF09843}" type="presOf" srcId="{9B6FAB32-0AE0-0449-9CE4-5DCAA637F12F}" destId="{FC41367A-7BB2-E344-927A-E9F389DB2D32}" srcOrd="0" destOrd="0" presId="urn:microsoft.com/office/officeart/2005/8/layout/venn1"/>
    <dgm:cxn modelId="{3D03B55C-ABC1-1146-BDBC-09EB3C822E0A}" type="presOf" srcId="{954A83FA-CFD0-4A4D-9533-B1370425606A}" destId="{9A86C59C-A339-2F4A-A76A-DEC9C0AACC95}" srcOrd="0" destOrd="0" presId="urn:microsoft.com/office/officeart/2005/8/layout/venn1"/>
    <dgm:cxn modelId="{E3516295-7B40-DB44-87C6-1E219F2D19F0}" srcId="{954A83FA-CFD0-4A4D-9533-B1370425606A}" destId="{7D938739-C4BA-2847-A4F9-638CA1040D31}" srcOrd="2" destOrd="0" parTransId="{9DB5A2D9-DBE3-2C45-A991-B4F0B3E5DB05}" sibTransId="{5AD19E31-C878-1549-9705-7352BF71CA4D}"/>
    <dgm:cxn modelId="{4CFDD4D9-97AA-8B40-B265-FC7CB31DC54E}" type="presOf" srcId="{7D938739-C4BA-2847-A4F9-638CA1040D31}" destId="{0CCD2645-4517-9247-8A86-FE2C4F646CDC}" srcOrd="0" destOrd="0" presId="urn:microsoft.com/office/officeart/2005/8/layout/venn1"/>
    <dgm:cxn modelId="{0E5391DF-1CBE-ED4F-AE62-5DF5FB7FC0BA}" type="presOf" srcId="{F0E36000-32AF-7145-BBC5-071C5EE6AABE}" destId="{B798C1F3-E19F-884B-A263-EF55560DFB74}" srcOrd="0" destOrd="0" presId="urn:microsoft.com/office/officeart/2005/8/layout/venn1"/>
    <dgm:cxn modelId="{409C5DF1-CA7E-8C49-82D0-56C3017EFE8B}" type="presOf" srcId="{F0E36000-32AF-7145-BBC5-071C5EE6AABE}" destId="{6B443B22-E265-C946-8A29-1C440D4E6513}" srcOrd="1" destOrd="0" presId="urn:microsoft.com/office/officeart/2005/8/layout/venn1"/>
    <dgm:cxn modelId="{308E83F1-9CA2-8942-871B-8AE34A0EF54B}" type="presOf" srcId="{9B6FAB32-0AE0-0449-9CE4-5DCAA637F12F}" destId="{E3F127B6-BA1A-7F4B-ADE8-D9A84D40E186}" srcOrd="1" destOrd="0" presId="urn:microsoft.com/office/officeart/2005/8/layout/venn1"/>
    <dgm:cxn modelId="{F5B02C65-3F21-4D48-A957-B19A2FC74EB3}" type="presParOf" srcId="{9A86C59C-A339-2F4A-A76A-DEC9C0AACC95}" destId="{FC41367A-7BB2-E344-927A-E9F389DB2D32}" srcOrd="0" destOrd="0" presId="urn:microsoft.com/office/officeart/2005/8/layout/venn1"/>
    <dgm:cxn modelId="{1A8187AE-2853-0E46-8313-14A21EA188C8}" type="presParOf" srcId="{9A86C59C-A339-2F4A-A76A-DEC9C0AACC95}" destId="{E3F127B6-BA1A-7F4B-ADE8-D9A84D40E186}" srcOrd="1" destOrd="0" presId="urn:microsoft.com/office/officeart/2005/8/layout/venn1"/>
    <dgm:cxn modelId="{A2F0678B-7EAA-5F43-9CFB-C191BD7E9581}" type="presParOf" srcId="{9A86C59C-A339-2F4A-A76A-DEC9C0AACC95}" destId="{B798C1F3-E19F-884B-A263-EF55560DFB74}" srcOrd="2" destOrd="0" presId="urn:microsoft.com/office/officeart/2005/8/layout/venn1"/>
    <dgm:cxn modelId="{32C87D3D-3F1E-C847-AD73-A2F75ADF4D59}" type="presParOf" srcId="{9A86C59C-A339-2F4A-A76A-DEC9C0AACC95}" destId="{6B443B22-E265-C946-8A29-1C440D4E6513}" srcOrd="3" destOrd="0" presId="urn:microsoft.com/office/officeart/2005/8/layout/venn1"/>
    <dgm:cxn modelId="{3FE72339-9E55-3946-A297-9E689D0A9031}" type="presParOf" srcId="{9A86C59C-A339-2F4A-A76A-DEC9C0AACC95}" destId="{0CCD2645-4517-9247-8A86-FE2C4F646CDC}" srcOrd="4" destOrd="0" presId="urn:microsoft.com/office/officeart/2005/8/layout/venn1"/>
    <dgm:cxn modelId="{F140A6CE-28B2-3B48-BB53-09A62B55BEEC}" type="presParOf" srcId="{9A86C59C-A339-2F4A-A76A-DEC9C0AACC95}" destId="{C0AFC869-9B7C-BF41-879F-ECF6A3E57446}" srcOrd="5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5B543-0121-364A-9349-E426C9209D8C}">
      <dsp:nvSpPr>
        <dsp:cNvPr id="0" name=""/>
        <dsp:cNvSpPr/>
      </dsp:nvSpPr>
      <dsp:spPr>
        <a:xfrm>
          <a:off x="1754176" y="354357"/>
          <a:ext cx="995599" cy="995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创意</a:t>
          </a:r>
          <a:r>
            <a:rPr lang="en-US" altLang="zh-CN" sz="3200" kern="1200" baseline="30000" dirty="0"/>
            <a:t>2</a:t>
          </a:r>
          <a:endParaRPr lang="ja-JP" altLang="en-US" sz="3200" kern="1200" baseline="30000"/>
        </a:p>
      </dsp:txBody>
      <dsp:txXfrm>
        <a:off x="1754176" y="354357"/>
        <a:ext cx="995599" cy="995599"/>
      </dsp:txXfrm>
    </dsp:sp>
    <dsp:sp modelId="{E7BE82AC-088F-A448-AC90-A36E03A9DC07}">
      <dsp:nvSpPr>
        <dsp:cNvPr id="0" name=""/>
        <dsp:cNvSpPr/>
      </dsp:nvSpPr>
      <dsp:spPr>
        <a:xfrm>
          <a:off x="-232" y="291504"/>
          <a:ext cx="2812862" cy="2812862"/>
        </a:xfrm>
        <a:prstGeom prst="circularArrow">
          <a:avLst>
            <a:gd name="adj1" fmla="val 6902"/>
            <a:gd name="adj2" fmla="val 465342"/>
            <a:gd name="adj3" fmla="val 549458"/>
            <a:gd name="adj4" fmla="val 20585200"/>
            <a:gd name="adj5" fmla="val 805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DB3AB6-CC13-EE46-8471-5E8B0AF8AF5A}">
      <dsp:nvSpPr>
        <dsp:cNvPr id="0" name=""/>
        <dsp:cNvSpPr/>
      </dsp:nvSpPr>
      <dsp:spPr>
        <a:xfrm>
          <a:off x="1754176" y="2045913"/>
          <a:ext cx="995599" cy="995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代码</a:t>
          </a:r>
          <a:r>
            <a:rPr lang="en-US" altLang="zh-CN" sz="2000" kern="1200" dirty="0"/>
            <a:t>3</a:t>
          </a:r>
          <a:endParaRPr lang="ja-JP" altLang="en-US" sz="3200" kern="1200" baseline="30000" dirty="0"/>
        </a:p>
      </dsp:txBody>
      <dsp:txXfrm>
        <a:off x="1754176" y="2045913"/>
        <a:ext cx="995599" cy="995599"/>
      </dsp:txXfrm>
    </dsp:sp>
    <dsp:sp modelId="{213E5268-2580-E745-9754-918883DD095B}">
      <dsp:nvSpPr>
        <dsp:cNvPr id="0" name=""/>
        <dsp:cNvSpPr/>
      </dsp:nvSpPr>
      <dsp:spPr>
        <a:xfrm>
          <a:off x="-232" y="291504"/>
          <a:ext cx="2812862" cy="2812862"/>
        </a:xfrm>
        <a:prstGeom prst="circularArrow">
          <a:avLst>
            <a:gd name="adj1" fmla="val 6902"/>
            <a:gd name="adj2" fmla="val 465342"/>
            <a:gd name="adj3" fmla="val 5949458"/>
            <a:gd name="adj4" fmla="val 4385200"/>
            <a:gd name="adj5" fmla="val 805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F0A2B4-16D8-5948-B94D-E240E884AEF4}">
      <dsp:nvSpPr>
        <dsp:cNvPr id="0" name=""/>
        <dsp:cNvSpPr/>
      </dsp:nvSpPr>
      <dsp:spPr>
        <a:xfrm>
          <a:off x="62620" y="2045913"/>
          <a:ext cx="995599" cy="995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上线</a:t>
          </a:r>
          <a:r>
            <a:rPr lang="en-US" altLang="zh-CN" sz="2000" kern="1200" dirty="0"/>
            <a:t>4</a:t>
          </a:r>
          <a:endParaRPr lang="ja-JP" altLang="en-US" sz="3200" kern="1200" baseline="30000" dirty="0"/>
        </a:p>
      </dsp:txBody>
      <dsp:txXfrm>
        <a:off x="62620" y="2045913"/>
        <a:ext cx="995599" cy="995599"/>
      </dsp:txXfrm>
    </dsp:sp>
    <dsp:sp modelId="{EA7E0E7C-7985-E84A-88A2-9E3B740C9FE2}">
      <dsp:nvSpPr>
        <dsp:cNvPr id="0" name=""/>
        <dsp:cNvSpPr/>
      </dsp:nvSpPr>
      <dsp:spPr>
        <a:xfrm>
          <a:off x="-232" y="291504"/>
          <a:ext cx="2812862" cy="2812862"/>
        </a:xfrm>
        <a:prstGeom prst="circularArrow">
          <a:avLst>
            <a:gd name="adj1" fmla="val 6902"/>
            <a:gd name="adj2" fmla="val 465342"/>
            <a:gd name="adj3" fmla="val 11349458"/>
            <a:gd name="adj4" fmla="val 9785200"/>
            <a:gd name="adj5" fmla="val 805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416E62-4552-8A4B-A00D-C64A065BD5D1}">
      <dsp:nvSpPr>
        <dsp:cNvPr id="0" name=""/>
        <dsp:cNvSpPr/>
      </dsp:nvSpPr>
      <dsp:spPr>
        <a:xfrm>
          <a:off x="62620" y="354357"/>
          <a:ext cx="995599" cy="995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分析</a:t>
          </a:r>
          <a:r>
            <a:rPr lang="en-US" altLang="zh-CN" sz="3200" kern="1200" baseline="30000" dirty="0"/>
            <a:t>1</a:t>
          </a:r>
          <a:endParaRPr lang="ja-JP" altLang="en-US" sz="3200" kern="1200" baseline="30000"/>
        </a:p>
      </dsp:txBody>
      <dsp:txXfrm>
        <a:off x="62620" y="354357"/>
        <a:ext cx="995599" cy="995599"/>
      </dsp:txXfrm>
    </dsp:sp>
    <dsp:sp modelId="{9A926C56-18AD-7D4D-9963-6C976703277B}">
      <dsp:nvSpPr>
        <dsp:cNvPr id="0" name=""/>
        <dsp:cNvSpPr/>
      </dsp:nvSpPr>
      <dsp:spPr>
        <a:xfrm>
          <a:off x="-232" y="291504"/>
          <a:ext cx="2812862" cy="2812862"/>
        </a:xfrm>
        <a:prstGeom prst="circularArrow">
          <a:avLst>
            <a:gd name="adj1" fmla="val 6902"/>
            <a:gd name="adj2" fmla="val 465342"/>
            <a:gd name="adj3" fmla="val 16749458"/>
            <a:gd name="adj4" fmla="val 15185200"/>
            <a:gd name="adj5" fmla="val 805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C3E68-AA97-2D40-9A85-08BC8806B7BF}">
      <dsp:nvSpPr>
        <dsp:cNvPr id="0" name=""/>
        <dsp:cNvSpPr/>
      </dsp:nvSpPr>
      <dsp:spPr>
        <a:xfrm>
          <a:off x="2702447" y="2157702"/>
          <a:ext cx="1808864" cy="18088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Agile</a:t>
          </a:r>
          <a:r>
            <a:rPr lang="zh-CN" altLang="en-US" sz="3200" kern="1200" dirty="0"/>
            <a:t> </a:t>
          </a:r>
          <a:r>
            <a:rPr lang="en-US" altLang="zh-CN" sz="3200" kern="1200" dirty="0"/>
            <a:t>+Scale</a:t>
          </a:r>
          <a:endParaRPr lang="zh-CN" altLang="en-US" sz="3200" kern="1200" dirty="0"/>
        </a:p>
      </dsp:txBody>
      <dsp:txXfrm>
        <a:off x="2967349" y="2422604"/>
        <a:ext cx="1279060" cy="1279060"/>
      </dsp:txXfrm>
    </dsp:sp>
    <dsp:sp modelId="{75DF7946-509A-D74A-BA70-5369783BE222}">
      <dsp:nvSpPr>
        <dsp:cNvPr id="0" name=""/>
        <dsp:cNvSpPr/>
      </dsp:nvSpPr>
      <dsp:spPr>
        <a:xfrm rot="12900000">
          <a:off x="1536596" y="1840962"/>
          <a:ext cx="1388783" cy="5155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C57B61-3D1C-5D45-8326-CC416BDE8ED9}">
      <dsp:nvSpPr>
        <dsp:cNvPr id="0" name=""/>
        <dsp:cNvSpPr/>
      </dsp:nvSpPr>
      <dsp:spPr>
        <a:xfrm>
          <a:off x="802965" y="1013070"/>
          <a:ext cx="1718420" cy="1374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流程</a:t>
          </a:r>
        </a:p>
      </dsp:txBody>
      <dsp:txXfrm>
        <a:off x="843230" y="1053335"/>
        <a:ext cx="1637890" cy="1294206"/>
      </dsp:txXfrm>
    </dsp:sp>
    <dsp:sp modelId="{44F7F06A-0CD6-9240-A826-675233108531}">
      <dsp:nvSpPr>
        <dsp:cNvPr id="0" name=""/>
        <dsp:cNvSpPr/>
      </dsp:nvSpPr>
      <dsp:spPr>
        <a:xfrm rot="16200000">
          <a:off x="2912487" y="1124719"/>
          <a:ext cx="1388783" cy="5155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FAC07-BC29-C144-AB66-C5554523EB79}">
      <dsp:nvSpPr>
        <dsp:cNvPr id="0" name=""/>
        <dsp:cNvSpPr/>
      </dsp:nvSpPr>
      <dsp:spPr>
        <a:xfrm>
          <a:off x="2747669" y="722"/>
          <a:ext cx="1718420" cy="1374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架构</a:t>
          </a:r>
          <a:endParaRPr lang="zh-CN" altLang="en-US" sz="3200" kern="1200" dirty="0"/>
        </a:p>
      </dsp:txBody>
      <dsp:txXfrm>
        <a:off x="2787934" y="40987"/>
        <a:ext cx="1637890" cy="1294206"/>
      </dsp:txXfrm>
    </dsp:sp>
    <dsp:sp modelId="{80D8793C-93D7-0F4F-A46F-71A6D3DD3ABB}">
      <dsp:nvSpPr>
        <dsp:cNvPr id="0" name=""/>
        <dsp:cNvSpPr/>
      </dsp:nvSpPr>
      <dsp:spPr>
        <a:xfrm rot="19500000">
          <a:off x="4288378" y="1840962"/>
          <a:ext cx="1388783" cy="5155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038485-6997-724F-B0B6-5E24E2B0B18B}">
      <dsp:nvSpPr>
        <dsp:cNvPr id="0" name=""/>
        <dsp:cNvSpPr/>
      </dsp:nvSpPr>
      <dsp:spPr>
        <a:xfrm>
          <a:off x="4692372" y="1013070"/>
          <a:ext cx="1718420" cy="1374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基础设施</a:t>
          </a:r>
        </a:p>
      </dsp:txBody>
      <dsp:txXfrm>
        <a:off x="4732637" y="1053335"/>
        <a:ext cx="1637890" cy="1294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1367A-7BB2-E344-927A-E9F389DB2D32}">
      <dsp:nvSpPr>
        <dsp:cNvPr id="0" name=""/>
        <dsp:cNvSpPr/>
      </dsp:nvSpPr>
      <dsp:spPr>
        <a:xfrm>
          <a:off x="2158999" y="47823"/>
          <a:ext cx="2295525" cy="229552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Docker</a:t>
          </a:r>
          <a:endParaRPr lang="zh-CN" altLang="en-US" sz="2000" kern="1200" dirty="0"/>
        </a:p>
      </dsp:txBody>
      <dsp:txXfrm>
        <a:off x="2465070" y="449540"/>
        <a:ext cx="1683385" cy="1032986"/>
      </dsp:txXfrm>
    </dsp:sp>
    <dsp:sp modelId="{B798C1F3-E19F-884B-A263-EF55560DFB74}">
      <dsp:nvSpPr>
        <dsp:cNvPr id="0" name=""/>
        <dsp:cNvSpPr/>
      </dsp:nvSpPr>
      <dsp:spPr>
        <a:xfrm>
          <a:off x="2987301" y="1482526"/>
          <a:ext cx="2295525" cy="229552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Kubernetes</a:t>
          </a:r>
          <a:endParaRPr lang="zh-CN" altLang="en-US" sz="2000" kern="1200" dirty="0"/>
        </a:p>
      </dsp:txBody>
      <dsp:txXfrm>
        <a:off x="3689350" y="2075537"/>
        <a:ext cx="1377315" cy="1262538"/>
      </dsp:txXfrm>
    </dsp:sp>
    <dsp:sp modelId="{0CCD2645-4517-9247-8A86-FE2C4F646CDC}">
      <dsp:nvSpPr>
        <dsp:cNvPr id="0" name=""/>
        <dsp:cNvSpPr/>
      </dsp:nvSpPr>
      <dsp:spPr>
        <a:xfrm>
          <a:off x="1330698" y="1482526"/>
          <a:ext cx="2295525" cy="229552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Microservice</a:t>
          </a:r>
          <a:endParaRPr lang="zh-CN" altLang="en-US" sz="2000" kern="1200" dirty="0"/>
        </a:p>
      </dsp:txBody>
      <dsp:txXfrm>
        <a:off x="1546860" y="2075537"/>
        <a:ext cx="1377315" cy="1262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BF5A-6B8E-4734-B50A-6FA94DE9FA88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8C9BA-D35E-4FDA-8FF8-15D600311D2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293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3C30A-1F7E-4621-9A1B-097C8CDFA4A3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91AF7-1A50-4AB1-A0DA-F4E3353934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32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能以竞争对手，更快的速度， 和更低的成本，进行迭代， 这是对技术团队的要求。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91AF7-1A50-4AB1-A0DA-F4E33539341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59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91AF7-1A50-4AB1-A0DA-F4E33539341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6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A1741-6AB3-DE41-A7D0-D31A02B674CB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6280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实体机：</a:t>
            </a:r>
            <a:r>
              <a:rPr kumimoji="1" lang="en-US" altLang="zh-CN" dirty="0"/>
              <a:t> </a:t>
            </a:r>
            <a:r>
              <a:rPr kumimoji="1" lang="zh-CN" altLang="en-US" dirty="0"/>
              <a:t>部署时间得按月计算</a:t>
            </a:r>
            <a:endParaRPr kumimoji="1" lang="en-US" altLang="zh-CN" dirty="0"/>
          </a:p>
          <a:p>
            <a:r>
              <a:rPr kumimoji="1" lang="zh-CN" altLang="en-US" dirty="0"/>
              <a:t>虚拟机：</a:t>
            </a:r>
            <a:r>
              <a:rPr kumimoji="1" lang="en-US" altLang="zh-CN" dirty="0"/>
              <a:t> </a:t>
            </a:r>
            <a:r>
              <a:rPr kumimoji="1" lang="zh-CN" altLang="en-US" dirty="0"/>
              <a:t>部署时间按照分钟计算</a:t>
            </a:r>
            <a:endParaRPr kumimoji="1" lang="en-US" altLang="zh-CN" dirty="0"/>
          </a:p>
          <a:p>
            <a:r>
              <a:rPr kumimoji="1" lang="zh-CN" altLang="en-US" dirty="0"/>
              <a:t>容器：</a:t>
            </a:r>
            <a:r>
              <a:rPr kumimoji="1" lang="en-US" altLang="zh-CN" dirty="0"/>
              <a:t>   </a:t>
            </a:r>
            <a:r>
              <a:rPr kumimoji="1" lang="zh-CN" altLang="en-US" dirty="0"/>
              <a:t>部署时间按照秒计算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A1741-6AB3-DE41-A7D0-D31A02B674CB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574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91AF7-1A50-4AB1-A0DA-F4E33539341F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570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88" y="5611072"/>
            <a:ext cx="8013201" cy="4007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" y="5552791"/>
            <a:ext cx="8013201" cy="56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376" y="665313"/>
            <a:ext cx="6612613" cy="312616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000" spc="-44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197" y="3905889"/>
            <a:ext cx="6612613" cy="1001977"/>
          </a:xfrm>
        </p:spPr>
        <p:txBody>
          <a:bodyPr lIns="80147" rIns="80147">
            <a:normAutofit/>
          </a:bodyPr>
          <a:lstStyle>
            <a:lvl1pPr marL="0" indent="0" algn="l">
              <a:buNone/>
              <a:defRPr sz="2100" cap="all" spc="175" baseline="0">
                <a:solidFill>
                  <a:schemeClr val="tx2"/>
                </a:solidFill>
                <a:latin typeface="微软雅黑"/>
              </a:defRPr>
            </a:lvl1pPr>
            <a:lvl2pPr marL="400736" indent="0" algn="ctr">
              <a:buNone/>
              <a:defRPr sz="2100"/>
            </a:lvl2pPr>
            <a:lvl3pPr marL="801472" indent="0" algn="ctr">
              <a:buNone/>
              <a:defRPr sz="2100"/>
            </a:lvl3pPr>
            <a:lvl4pPr marL="1202207" indent="0" algn="ctr">
              <a:buNone/>
              <a:defRPr sz="1800"/>
            </a:lvl4pPr>
            <a:lvl5pPr marL="1602943" indent="0" algn="ctr">
              <a:buNone/>
              <a:defRPr sz="1800"/>
            </a:lvl5pPr>
            <a:lvl6pPr marL="2003679" indent="0" algn="ctr">
              <a:buNone/>
              <a:defRPr sz="1800"/>
            </a:lvl6pPr>
            <a:lvl7pPr marL="2404415" indent="0" algn="ctr">
              <a:buNone/>
              <a:defRPr sz="1800"/>
            </a:lvl7pPr>
            <a:lvl8pPr marL="2805151" indent="0" algn="ctr">
              <a:buNone/>
              <a:defRPr sz="1800"/>
            </a:lvl8pPr>
            <a:lvl9pPr marL="3205886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93941" y="3807513"/>
            <a:ext cx="649238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1" descr="C:\Documents and Settings\Administrator\桌面\logo_smal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5351" cy="5733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0074" tIns="0" rIns="40074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88" y="5611072"/>
            <a:ext cx="8013201" cy="4007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" y="5552791"/>
            <a:ext cx="8013201" cy="56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35941" y="361433"/>
            <a:ext cx="1728296" cy="5049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052" y="361433"/>
            <a:ext cx="5084698" cy="5049244"/>
          </a:xfrm>
        </p:spPr>
        <p:txBody>
          <a:bodyPr vert="eaVert" lIns="40074" tIns="0" rIns="40074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21" descr="C:\Documents and Settings\Administrator\桌面\logo_smal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5351" cy="5733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44291" y="5565062"/>
            <a:ext cx="1870234" cy="320076"/>
          </a:xfrm>
        </p:spPr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052" y="4492699"/>
            <a:ext cx="7502377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88" y="5611072"/>
            <a:ext cx="8013201" cy="4007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" y="5552791"/>
            <a:ext cx="8013201" cy="56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76" y="665313"/>
            <a:ext cx="6612613" cy="3126169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76" y="3903703"/>
            <a:ext cx="6612613" cy="1001977"/>
          </a:xfrm>
        </p:spPr>
        <p:txBody>
          <a:bodyPr lIns="80147" rIns="80147" anchor="t" anchorCtr="0">
            <a:normAutofit/>
          </a:bodyPr>
          <a:lstStyle>
            <a:lvl1pPr marL="0" indent="0">
              <a:buNone/>
              <a:defRPr sz="2100" cap="all" spc="175" baseline="0">
                <a:solidFill>
                  <a:schemeClr val="tx2"/>
                </a:solidFill>
                <a:latin typeface="微软雅黑"/>
              </a:defRPr>
            </a:lvl1pPr>
            <a:lvl2pPr marL="4007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14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22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29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36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51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58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93941" y="3807513"/>
            <a:ext cx="649238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1" descr="C:\Documents and Settings\Administrator\桌面\logo_smal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5351" cy="5733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wumin\Desktop\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9465" y="2562619"/>
            <a:ext cx="1949710" cy="510645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496" y="4771122"/>
            <a:ext cx="7718272" cy="72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C:\Users\wumin\Desktop\++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314" y="3320255"/>
            <a:ext cx="6908663" cy="45719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115" y="3612963"/>
            <a:ext cx="2170411" cy="1007852"/>
          </a:xfrm>
          <a:prstGeom prst="rect">
            <a:avLst/>
          </a:prstGeom>
        </p:spPr>
      </p:pic>
      <p:pic>
        <p:nvPicPr>
          <p:cNvPr id="15" name="Picture 3" descr="C:\Users\wumin\Desktop\4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9465" y="2569875"/>
            <a:ext cx="1949710" cy="503388"/>
          </a:xfrm>
          <a:prstGeom prst="rect">
            <a:avLst/>
          </a:prstGeom>
          <a:noFill/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495" y="4771120"/>
            <a:ext cx="7718272" cy="72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313" y="3320253"/>
            <a:ext cx="6908663" cy="45719"/>
          </a:xfrm>
          <a:prstGeom prst="rect">
            <a:avLst/>
          </a:prstGeom>
          <a:noFill/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114" y="3477815"/>
            <a:ext cx="2170411" cy="8501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1376" y="773683"/>
            <a:ext cx="6612613" cy="74932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1376" y="1618009"/>
            <a:ext cx="3246192" cy="352695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87797" y="1618009"/>
            <a:ext cx="3246192" cy="35269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21376" y="251243"/>
            <a:ext cx="6612613" cy="12717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76" y="1618287"/>
            <a:ext cx="3246192" cy="645440"/>
          </a:xfrm>
        </p:spPr>
        <p:txBody>
          <a:bodyPr lIns="80147" rIns="80147" anchor="ctr">
            <a:normAutofit/>
          </a:bodyPr>
          <a:lstStyle>
            <a:lvl1pPr marL="0" indent="0">
              <a:buNone/>
              <a:defRPr sz="1800" b="0" cap="all" baseline="0">
                <a:solidFill>
                  <a:schemeClr val="tx2"/>
                </a:solidFill>
              </a:defRPr>
            </a:lvl1pPr>
            <a:lvl2pPr marL="400736" indent="0">
              <a:buNone/>
              <a:defRPr sz="1800" b="1"/>
            </a:lvl2pPr>
            <a:lvl3pPr marL="801472" indent="0">
              <a:buNone/>
              <a:defRPr sz="1600" b="1"/>
            </a:lvl3pPr>
            <a:lvl4pPr marL="1202207" indent="0">
              <a:buNone/>
              <a:defRPr sz="1400" b="1"/>
            </a:lvl4pPr>
            <a:lvl5pPr marL="1602943" indent="0">
              <a:buNone/>
              <a:defRPr sz="1400" b="1"/>
            </a:lvl5pPr>
            <a:lvl6pPr marL="2003679" indent="0">
              <a:buNone/>
              <a:defRPr sz="1400" b="1"/>
            </a:lvl6pPr>
            <a:lvl7pPr marL="2404415" indent="0">
              <a:buNone/>
              <a:defRPr sz="1400" b="1"/>
            </a:lvl7pPr>
            <a:lvl8pPr marL="2805151" indent="0">
              <a:buNone/>
              <a:defRPr sz="1400" b="1"/>
            </a:lvl8pPr>
            <a:lvl9pPr marL="3205886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376" y="2263728"/>
            <a:ext cx="3246192" cy="28812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87797" y="1618287"/>
            <a:ext cx="3246192" cy="645440"/>
          </a:xfrm>
        </p:spPr>
        <p:txBody>
          <a:bodyPr lIns="80147" rIns="80147" anchor="ctr">
            <a:normAutofit/>
          </a:bodyPr>
          <a:lstStyle>
            <a:lvl1pPr marL="0" indent="0">
              <a:buNone/>
              <a:defRPr sz="1800" b="0" cap="all" baseline="0">
                <a:solidFill>
                  <a:schemeClr val="tx2"/>
                </a:solidFill>
              </a:defRPr>
            </a:lvl1pPr>
            <a:lvl2pPr marL="400736" indent="0">
              <a:buNone/>
              <a:defRPr sz="1800" b="1"/>
            </a:lvl2pPr>
            <a:lvl3pPr marL="801472" indent="0">
              <a:buNone/>
              <a:defRPr sz="1600" b="1"/>
            </a:lvl3pPr>
            <a:lvl4pPr marL="1202207" indent="0">
              <a:buNone/>
              <a:defRPr sz="1400" b="1"/>
            </a:lvl4pPr>
            <a:lvl5pPr marL="1602943" indent="0">
              <a:buNone/>
              <a:defRPr sz="1400" b="1"/>
            </a:lvl5pPr>
            <a:lvl6pPr marL="2003679" indent="0">
              <a:buNone/>
              <a:defRPr sz="1400" b="1"/>
            </a:lvl6pPr>
            <a:lvl7pPr marL="2404415" indent="0">
              <a:buNone/>
              <a:defRPr sz="1400" b="1"/>
            </a:lvl7pPr>
            <a:lvl8pPr marL="2805151" indent="0">
              <a:buNone/>
              <a:defRPr sz="1400" b="1"/>
            </a:lvl8pPr>
            <a:lvl9pPr marL="3205886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87797" y="2263727"/>
            <a:ext cx="3246192" cy="28812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923" y="-106563"/>
            <a:ext cx="1610819" cy="6642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-97478"/>
            <a:ext cx="1610819" cy="6764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923" y="-106563"/>
            <a:ext cx="1610819" cy="6642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-97478"/>
            <a:ext cx="1610819" cy="6764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88" y="5611072"/>
            <a:ext cx="8013201" cy="4007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1" y="5552791"/>
            <a:ext cx="8013201" cy="56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21" descr="C:\Documents and Settings\Administrator\桌面\logo_smal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5351" cy="5733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923" y="-106563"/>
            <a:ext cx="1610819" cy="6642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-97478"/>
            <a:ext cx="1610819" cy="6764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2663079" cy="6011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656031" y="0"/>
            <a:ext cx="42080" cy="6011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573" y="521027"/>
            <a:ext cx="2104013" cy="200395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020" y="641265"/>
            <a:ext cx="4268141" cy="46090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0573" y="2565062"/>
            <a:ext cx="2104013" cy="2962209"/>
          </a:xfrm>
        </p:spPr>
        <p:txBody>
          <a:bodyPr lIns="80147" rIns="80147">
            <a:normAutofit/>
          </a:bodyPr>
          <a:lstStyle>
            <a:lvl1pPr marL="0" indent="0">
              <a:buNone/>
              <a:defRPr sz="1300">
                <a:solidFill>
                  <a:srgbClr val="FFFFFF"/>
                </a:solidFill>
              </a:defRPr>
            </a:lvl1pPr>
            <a:lvl2pPr marL="400736" indent="0">
              <a:buNone/>
              <a:defRPr sz="1100"/>
            </a:lvl2pPr>
            <a:lvl3pPr marL="801472" indent="0">
              <a:buNone/>
              <a:defRPr sz="900"/>
            </a:lvl3pPr>
            <a:lvl4pPr marL="1202207" indent="0">
              <a:buNone/>
              <a:defRPr sz="800"/>
            </a:lvl4pPr>
            <a:lvl5pPr marL="1602943" indent="0">
              <a:buNone/>
              <a:defRPr sz="800"/>
            </a:lvl5pPr>
            <a:lvl6pPr marL="2003679" indent="0">
              <a:buNone/>
              <a:defRPr sz="800"/>
            </a:lvl6pPr>
            <a:lvl7pPr marL="2404415" indent="0">
              <a:buNone/>
              <a:defRPr sz="800"/>
            </a:lvl7pPr>
            <a:lvl8pPr marL="2805151" indent="0">
              <a:buNone/>
              <a:defRPr sz="800"/>
            </a:lvl8pPr>
            <a:lvl9pPr marL="3205886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6038" y="5662781"/>
            <a:ext cx="1721466" cy="320076"/>
          </a:xfrm>
        </p:spPr>
        <p:txBody>
          <a:bodyPr/>
          <a:lstStyle>
            <a:lvl1pPr algn="l">
              <a:defRPr/>
            </a:lvl1pPr>
          </a:lstStyle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56019" y="5662781"/>
            <a:ext cx="3055829" cy="320076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Picture 21" descr="C:\Documents and Settings\Administrator\桌面\logo_smal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5351" cy="5733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923" y="-106563"/>
            <a:ext cx="1610819" cy="6642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-97478"/>
            <a:ext cx="1610819" cy="6764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341901"/>
            <a:ext cx="8013201" cy="1669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" y="4308656"/>
            <a:ext cx="8013201" cy="56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76" y="4448778"/>
            <a:ext cx="6652689" cy="721424"/>
          </a:xfrm>
        </p:spPr>
        <p:txBody>
          <a:bodyPr tIns="0" bIns="0" anchor="b">
            <a:no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" y="0"/>
            <a:ext cx="8015278" cy="4308656"/>
          </a:xfrm>
          <a:solidFill>
            <a:schemeClr val="bg2">
              <a:lumMod val="90000"/>
            </a:schemeClr>
          </a:solidFill>
        </p:spPr>
        <p:txBody>
          <a:bodyPr lIns="400736" tIns="400736" anchor="t"/>
          <a:lstStyle>
            <a:lvl1pPr marL="0" indent="0">
              <a:buNone/>
              <a:defRPr sz="2800"/>
            </a:lvl1pPr>
            <a:lvl2pPr marL="400736" indent="0">
              <a:buNone/>
              <a:defRPr sz="2500"/>
            </a:lvl2pPr>
            <a:lvl3pPr marL="801472" indent="0">
              <a:buNone/>
              <a:defRPr sz="2100"/>
            </a:lvl3pPr>
            <a:lvl4pPr marL="1202207" indent="0">
              <a:buNone/>
              <a:defRPr sz="1800"/>
            </a:lvl4pPr>
            <a:lvl5pPr marL="1602943" indent="0">
              <a:buNone/>
              <a:defRPr sz="1800"/>
            </a:lvl5pPr>
            <a:lvl6pPr marL="2003679" indent="0">
              <a:buNone/>
              <a:defRPr sz="1800"/>
            </a:lvl6pPr>
            <a:lvl7pPr marL="2404415" indent="0">
              <a:buNone/>
              <a:defRPr sz="1800"/>
            </a:lvl7pPr>
            <a:lvl8pPr marL="2805151" indent="0">
              <a:buNone/>
              <a:defRPr sz="1800"/>
            </a:lvl8pPr>
            <a:lvl9pPr marL="3205886" indent="0">
              <a:buNone/>
              <a:defRPr sz="18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1376" y="5178218"/>
            <a:ext cx="6652689" cy="521028"/>
          </a:xfrm>
        </p:spPr>
        <p:txBody>
          <a:bodyPr lIns="80147" tIns="0" rIns="80147" bIns="0">
            <a:normAutofit/>
          </a:bodyPr>
          <a:lstStyle>
            <a:lvl1pPr marL="0" indent="0">
              <a:spcBef>
                <a:spcPts val="0"/>
              </a:spcBef>
              <a:spcAft>
                <a:spcPts val="526"/>
              </a:spcAft>
              <a:buNone/>
              <a:defRPr sz="1300">
                <a:solidFill>
                  <a:srgbClr val="FFFFFF"/>
                </a:solidFill>
              </a:defRPr>
            </a:lvl1pPr>
            <a:lvl2pPr marL="400736" indent="0">
              <a:buNone/>
              <a:defRPr sz="1100"/>
            </a:lvl2pPr>
            <a:lvl3pPr marL="801472" indent="0">
              <a:buNone/>
              <a:defRPr sz="900"/>
            </a:lvl3pPr>
            <a:lvl4pPr marL="1202207" indent="0">
              <a:buNone/>
              <a:defRPr sz="800"/>
            </a:lvl4pPr>
            <a:lvl5pPr marL="1602943" indent="0">
              <a:buNone/>
              <a:defRPr sz="800"/>
            </a:lvl5pPr>
            <a:lvl6pPr marL="2003679" indent="0">
              <a:buNone/>
              <a:defRPr sz="800"/>
            </a:lvl6pPr>
            <a:lvl7pPr marL="2404415" indent="0">
              <a:buNone/>
              <a:defRPr sz="800"/>
            </a:lvl7pPr>
            <a:lvl8pPr marL="2805151" indent="0">
              <a:buNone/>
              <a:defRPr sz="800"/>
            </a:lvl8pPr>
            <a:lvl9pPr marL="3205886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Picture 21" descr="C:\Documents and Settings\Administrator\桌面\logo_smal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05351" cy="5733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923" y="-106563"/>
            <a:ext cx="1610819" cy="6642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922" y="-106563"/>
            <a:ext cx="1610819" cy="84830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1375" y="629668"/>
            <a:ext cx="6612613" cy="720080"/>
          </a:xfrm>
          <a:prstGeom prst="rect">
            <a:avLst/>
          </a:prstGeom>
        </p:spPr>
        <p:txBody>
          <a:bodyPr vert="horz" lIns="80147" tIns="40074" rIns="80147" bIns="40074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76" y="1484129"/>
            <a:ext cx="6612613" cy="4114090"/>
          </a:xfrm>
          <a:prstGeom prst="rect">
            <a:avLst/>
          </a:prstGeom>
        </p:spPr>
        <p:txBody>
          <a:bodyPr vert="horz" lIns="0" tIns="40074" rIns="0" bIns="4007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1377" y="5662781"/>
            <a:ext cx="1625325" cy="320076"/>
          </a:xfrm>
          <a:prstGeom prst="rect">
            <a:avLst/>
          </a:prstGeom>
        </p:spPr>
        <p:txBody>
          <a:bodyPr vert="horz" lIns="80147" tIns="40074" rIns="80147" bIns="40074" rtlCol="0" anchor="ctr"/>
          <a:lstStyle>
            <a:lvl1pPr algn="l">
              <a:defRPr sz="800">
                <a:solidFill>
                  <a:srgbClr val="FFFFFF"/>
                </a:solidFill>
                <a:latin typeface="微软雅黑"/>
                <a:ea typeface="微软雅黑"/>
              </a:defRPr>
            </a:lvl1pPr>
          </a:lstStyle>
          <a:p>
            <a:fld id="{F312B70F-DF10-4336-ADCF-617C02561E36}" type="datetimeFigureOut">
              <a:rPr lang="zh-CN" altLang="en-US" smtClean="0"/>
              <a:pPr/>
              <a:t>2020/4/16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379" y="5662781"/>
            <a:ext cx="3170617" cy="320076"/>
          </a:xfrm>
          <a:prstGeom prst="rect">
            <a:avLst/>
          </a:prstGeom>
        </p:spPr>
        <p:txBody>
          <a:bodyPr vert="horz" lIns="80147" tIns="40074" rIns="80147" bIns="40074" rtlCol="0" anchor="ctr"/>
          <a:lstStyle>
            <a:lvl1pPr algn="ctr">
              <a:defRPr sz="800" cap="all" baseline="0">
                <a:solidFill>
                  <a:srgbClr val="FFFFFF"/>
                </a:solidFill>
                <a:latin typeface="微软雅黑"/>
                <a:ea typeface="微软雅黑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08779" y="5662781"/>
            <a:ext cx="862554" cy="320076"/>
          </a:xfrm>
          <a:prstGeom prst="rect">
            <a:avLst/>
          </a:prstGeom>
        </p:spPr>
        <p:txBody>
          <a:bodyPr vert="horz" lIns="80147" tIns="40074" rIns="80147" bIns="40074" rtlCol="0" anchor="ctr"/>
          <a:lstStyle>
            <a:lvl1pPr algn="r">
              <a:defRPr sz="900">
                <a:solidFill>
                  <a:srgbClr val="FFFFFF"/>
                </a:solidFill>
                <a:latin typeface="微软雅黑"/>
                <a:ea typeface="微软雅黑"/>
              </a:defRPr>
            </a:lvl1pPr>
          </a:lstStyle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1" name="Picture 21" descr="C:\Documents and Settings\Administrator\桌面\logo_small2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23379" cy="4952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</p:sldLayoutIdLst>
  <p:txStyles>
    <p:titleStyle>
      <a:lvl1pPr algn="ctr" defTabSz="801472" rtl="0" eaLnBrk="1" latinLnBrk="0" hangingPunct="1">
        <a:lnSpc>
          <a:spcPct val="85000"/>
        </a:lnSpc>
        <a:spcBef>
          <a:spcPct val="0"/>
        </a:spcBef>
        <a:buNone/>
        <a:defRPr sz="3600" kern="1200" spc="-44" baseline="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+mj-cs"/>
        </a:defRPr>
      </a:lvl1pPr>
    </p:titleStyle>
    <p:bodyStyle>
      <a:lvl1pPr marL="80147" indent="-80147" algn="l" defTabSz="801472" rtl="0" eaLnBrk="1" latinLnBrk="0" hangingPunct="1">
        <a:lnSpc>
          <a:spcPct val="90000"/>
        </a:lnSpc>
        <a:spcBef>
          <a:spcPts val="1052"/>
        </a:spcBef>
        <a:spcAft>
          <a:spcPts val="17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+mn-cs"/>
        </a:defRPr>
      </a:lvl1pPr>
      <a:lvl2pPr marL="336729" indent="-160294" algn="l" defTabSz="801472" rtl="0" eaLnBrk="1" latinLnBrk="0" hangingPunct="1">
        <a:lnSpc>
          <a:spcPct val="90000"/>
        </a:lnSpc>
        <a:spcBef>
          <a:spcPts val="175"/>
        </a:spcBef>
        <a:spcAft>
          <a:spcPts val="351"/>
        </a:spcAft>
        <a:buClr>
          <a:schemeClr val="accent1"/>
        </a:buClr>
        <a:buFont typeface="Wingdings" pitchFamily="2" charset="2"/>
        <a:buChar char="l"/>
        <a:defRPr sz="1600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+mn-cs"/>
        </a:defRPr>
      </a:lvl2pPr>
      <a:lvl3pPr marL="497024" indent="-160294" algn="l" defTabSz="801472" rtl="0" eaLnBrk="1" latinLnBrk="0" hangingPunct="1">
        <a:lnSpc>
          <a:spcPct val="90000"/>
        </a:lnSpc>
        <a:spcBef>
          <a:spcPts val="175"/>
        </a:spcBef>
        <a:spcAft>
          <a:spcPts val="351"/>
        </a:spcAft>
        <a:buClr>
          <a:schemeClr val="accent1"/>
        </a:buClr>
        <a:buFont typeface="Wingdings" pitchFamily="2" charset="2"/>
        <a:buChar char="l"/>
        <a:defRPr sz="1200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+mn-cs"/>
        </a:defRPr>
      </a:lvl3pPr>
      <a:lvl4pPr marL="657318" indent="-160294" algn="l" defTabSz="801472" rtl="0" eaLnBrk="1" latinLnBrk="0" hangingPunct="1">
        <a:lnSpc>
          <a:spcPct val="90000"/>
        </a:lnSpc>
        <a:spcBef>
          <a:spcPts val="175"/>
        </a:spcBef>
        <a:spcAft>
          <a:spcPts val="351"/>
        </a:spcAft>
        <a:buClr>
          <a:schemeClr val="accent1"/>
        </a:buClr>
        <a:buFont typeface="Wingdings" pitchFamily="2" charset="2"/>
        <a:buChar char="l"/>
        <a:defRPr sz="1200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+mn-cs"/>
        </a:defRPr>
      </a:lvl4pPr>
      <a:lvl5pPr marL="817612" indent="-160294" algn="l" defTabSz="801472" rtl="0" eaLnBrk="1" latinLnBrk="0" hangingPunct="1">
        <a:lnSpc>
          <a:spcPct val="90000"/>
        </a:lnSpc>
        <a:spcBef>
          <a:spcPts val="175"/>
        </a:spcBef>
        <a:spcAft>
          <a:spcPts val="351"/>
        </a:spcAft>
        <a:buClr>
          <a:schemeClr val="accent1"/>
        </a:buClr>
        <a:buFont typeface="Wingdings" pitchFamily="2" charset="2"/>
        <a:buChar char="l"/>
        <a:defRPr sz="1200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+mn-cs"/>
        </a:defRPr>
      </a:lvl5pPr>
      <a:lvl6pPr marL="963992" indent="-200368" algn="l" defTabSz="801472" rtl="0" eaLnBrk="1" latinLnBrk="0" hangingPunct="1">
        <a:lnSpc>
          <a:spcPct val="90000"/>
        </a:lnSpc>
        <a:spcBef>
          <a:spcPts val="175"/>
        </a:spcBef>
        <a:spcAft>
          <a:spcPts val="351"/>
        </a:spcAft>
        <a:buClr>
          <a:schemeClr val="accent1"/>
        </a:buClr>
        <a:buFont typeface="Calibri" panose="020F0502020204030204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139314" indent="-200368" algn="l" defTabSz="801472" rtl="0" eaLnBrk="1" latinLnBrk="0" hangingPunct="1">
        <a:lnSpc>
          <a:spcPct val="90000"/>
        </a:lnSpc>
        <a:spcBef>
          <a:spcPts val="175"/>
        </a:spcBef>
        <a:spcAft>
          <a:spcPts val="351"/>
        </a:spcAft>
        <a:buClr>
          <a:schemeClr val="accent1"/>
        </a:buClr>
        <a:buFont typeface="Calibri" panose="020F0502020204030204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314636" indent="-200368" algn="l" defTabSz="801472" rtl="0" eaLnBrk="1" latinLnBrk="0" hangingPunct="1">
        <a:lnSpc>
          <a:spcPct val="90000"/>
        </a:lnSpc>
        <a:spcBef>
          <a:spcPts val="175"/>
        </a:spcBef>
        <a:spcAft>
          <a:spcPts val="351"/>
        </a:spcAft>
        <a:buClr>
          <a:schemeClr val="accent1"/>
        </a:buClr>
        <a:buFont typeface="Calibri" panose="020F0502020204030204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89958" indent="-200368" algn="l" defTabSz="801472" rtl="0" eaLnBrk="1" latinLnBrk="0" hangingPunct="1">
        <a:lnSpc>
          <a:spcPct val="90000"/>
        </a:lnSpc>
        <a:spcBef>
          <a:spcPts val="175"/>
        </a:spcBef>
        <a:spcAft>
          <a:spcPts val="351"/>
        </a:spcAft>
        <a:buClr>
          <a:schemeClr val="accent1"/>
        </a:buClr>
        <a:buFont typeface="Calibri" panose="020F0502020204030204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736" algn="l" defTabSz="80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472" algn="l" defTabSz="80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2207" algn="l" defTabSz="80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943" algn="l" defTabSz="80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3679" algn="l" defTabSz="80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4415" algn="l" defTabSz="80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5151" algn="l" defTabSz="80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5886" algn="l" defTabSz="80147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K5i-N34im8&amp;t=1092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shell.cn/articles/17049.html" TargetMode="External"/><Relationship Id="rId2" Type="http://schemas.openxmlformats.org/officeDocument/2006/relationships/hyperlink" Target="https://en.wikipedia.org/wiki/Cgroup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oolshell.cn/articles/17010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深度学习</a:t>
            </a:r>
            <a:r>
              <a:rPr kumimoji="1" lang="en-US" altLang="zh-CN" sz="3600" dirty="0"/>
              <a:t> &amp; </a:t>
            </a:r>
            <a:r>
              <a:rPr kumimoji="1" lang="zh-CN" altLang="en-US" sz="3600" dirty="0"/>
              <a:t>云计算基础</a:t>
            </a:r>
            <a:br>
              <a:rPr kumimoji="1" lang="en-US" altLang="zh-CN" sz="3600" dirty="0"/>
            </a:br>
            <a:br>
              <a:rPr kumimoji="1" lang="en-US" altLang="zh-CN" sz="3600" dirty="0"/>
            </a:br>
            <a:r>
              <a:rPr kumimoji="1" lang="en-US" altLang="zh-CN" sz="3600" dirty="0"/>
              <a:t>Docker</a:t>
            </a:r>
            <a:endParaRPr kumimoji="1"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谭中意</a:t>
            </a:r>
          </a:p>
        </p:txBody>
      </p:sp>
    </p:spTree>
    <p:extLst>
      <p:ext uri="{BB962C8B-B14F-4D97-AF65-F5344CB8AC3E}">
        <p14:creationId xmlns:p14="http://schemas.microsoft.com/office/powerpoint/2010/main" val="323907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5" dirty="0"/>
              <a:t>Docker &amp; Container</a:t>
            </a:r>
            <a:r>
              <a:rPr kumimoji="1" lang="zh-CN" altLang="en-US" sz="2805" dirty="0"/>
              <a:t> </a:t>
            </a:r>
            <a:r>
              <a:rPr kumimoji="1" lang="en-US" altLang="zh-CN" sz="2805" dirty="0"/>
              <a:t>&amp;</a:t>
            </a:r>
            <a:r>
              <a:rPr kumimoji="1" lang="zh-CN" altLang="en-US" sz="2805" dirty="0"/>
              <a:t> </a:t>
            </a:r>
            <a:r>
              <a:rPr kumimoji="1" lang="en-US" altLang="zh-CN" sz="2805" dirty="0"/>
              <a:t>Virtualization</a:t>
            </a:r>
            <a:endParaRPr kumimoji="1" lang="zh-CN" altLang="en-US" sz="2805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Docker technology is one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implementation of container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 based virtualization technology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98278" y="2411719"/>
            <a:ext cx="3913410" cy="30297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highlight>
                  <a:srgbClr val="000000"/>
                </a:highlight>
                <a:latin typeface="DengXian" panose="02010600030101010101" pitchFamily="2" charset="-122"/>
              </a:rPr>
              <a:t>虚拟化</a:t>
            </a:r>
            <a:endParaRPr kumimoji="1" lang="en-US" altLang="zh-CN" sz="1578" dirty="0">
              <a:highlight>
                <a:srgbClr val="000000"/>
              </a:highlight>
              <a:latin typeface="DengXian" panose="02010600030101010101" pitchFamily="2" charset="-122"/>
            </a:endParaRPr>
          </a:p>
          <a:p>
            <a:pPr algn="ctr"/>
            <a:endParaRPr kumimoji="1" lang="en-US" altLang="zh-CN" sz="1578" dirty="0">
              <a:highlight>
                <a:srgbClr val="000000"/>
              </a:highlight>
              <a:latin typeface="DengXian" panose="02010600030101010101" pitchFamily="2" charset="-122"/>
            </a:endParaRPr>
          </a:p>
          <a:p>
            <a:pPr algn="ctr"/>
            <a:endParaRPr kumimoji="1" lang="en-US" altLang="zh-CN" sz="1578" dirty="0">
              <a:highlight>
                <a:srgbClr val="000000"/>
              </a:highlight>
              <a:latin typeface="DengXian" panose="02010600030101010101" pitchFamily="2" charset="-122"/>
            </a:endParaRPr>
          </a:p>
          <a:p>
            <a:pPr algn="ctr"/>
            <a:endParaRPr kumimoji="1" lang="en-US" altLang="zh-CN" sz="1578" dirty="0">
              <a:highlight>
                <a:srgbClr val="000000"/>
              </a:highlight>
              <a:latin typeface="DengXian" panose="02010600030101010101" pitchFamily="2" charset="-122"/>
            </a:endParaRPr>
          </a:p>
          <a:p>
            <a:pPr algn="ctr"/>
            <a:endParaRPr kumimoji="1" lang="en-US" altLang="zh-CN" sz="1578" dirty="0">
              <a:highlight>
                <a:srgbClr val="000000"/>
              </a:highlight>
              <a:latin typeface="DengXian" panose="02010600030101010101" pitchFamily="2" charset="-122"/>
            </a:endParaRPr>
          </a:p>
          <a:p>
            <a:pPr algn="ctr"/>
            <a:endParaRPr kumimoji="1" lang="en-US" altLang="zh-CN" sz="1578" dirty="0">
              <a:highlight>
                <a:srgbClr val="000000"/>
              </a:highlight>
              <a:latin typeface="DengXian" panose="02010600030101010101" pitchFamily="2" charset="-122"/>
            </a:endParaRPr>
          </a:p>
          <a:p>
            <a:pPr algn="ctr"/>
            <a:endParaRPr kumimoji="1" lang="zh-CN" altLang="en-US" sz="1578" dirty="0">
              <a:highlight>
                <a:srgbClr val="000000"/>
              </a:highlight>
              <a:latin typeface="DengXian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66172" y="3805590"/>
            <a:ext cx="2082944" cy="1606798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DengXian" panose="02010600030101010101" pitchFamily="2" charset="-122"/>
              </a:rPr>
              <a:t>容器</a:t>
            </a:r>
            <a:endParaRPr kumimoji="1" lang="en-US" altLang="zh-CN" sz="2400" dirty="0">
              <a:solidFill>
                <a:srgbClr val="FF0000"/>
              </a:solidFill>
              <a:highlight>
                <a:srgbClr val="FFFF00"/>
              </a:highlight>
              <a:latin typeface="DengXian" panose="02010600030101010101" pitchFamily="2" charset="-122"/>
            </a:endParaRPr>
          </a:p>
          <a:p>
            <a:pPr algn="ctr"/>
            <a:endParaRPr kumimoji="1" lang="en-US" altLang="zh-CN" sz="1578" dirty="0">
              <a:solidFill>
                <a:schemeClr val="tx1"/>
              </a:solidFill>
              <a:highlight>
                <a:srgbClr val="000000"/>
              </a:highlight>
              <a:latin typeface="DengXian" panose="02010600030101010101" pitchFamily="2" charset="-122"/>
            </a:endParaRPr>
          </a:p>
          <a:p>
            <a:pPr algn="ctr"/>
            <a:endParaRPr kumimoji="1" lang="zh-CN" altLang="en-US" sz="1578" dirty="0">
              <a:solidFill>
                <a:schemeClr val="tx1"/>
              </a:solidFill>
              <a:highlight>
                <a:srgbClr val="000000"/>
              </a:highlight>
              <a:latin typeface="DengXian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97367" y="4486706"/>
            <a:ext cx="915233" cy="8834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DengXian" panose="02010600030101010101" pitchFamily="2" charset="-122"/>
              </a:rPr>
              <a:t>Docker</a:t>
            </a:r>
            <a:endParaRPr kumimoji="1" lang="zh-CN" altLang="en-US" dirty="0">
              <a:solidFill>
                <a:schemeClr val="bg1"/>
              </a:solidFill>
              <a:latin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06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系统发展趋势：</a:t>
            </a:r>
            <a:r>
              <a:rPr kumimoji="1" lang="zh-CN" altLang="en-US" sz="2800" dirty="0"/>
              <a:t>实体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虚机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容器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346712" y="1680421"/>
            <a:ext cx="2082944" cy="403964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实体机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536071" y="2374736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应用代码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536071" y="3132170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依赖库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536071" y="3889604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OS</a:t>
            </a:r>
            <a:endParaRPr lang="zh-CN" altLang="en-US" sz="1578" dirty="0">
              <a:latin typeface="DengXian" panose="02010600030101010101" pitchFamily="2" charset="-122"/>
              <a:ea typeface="DengXian" panose="02010600030101010101" pitchFamily="2" charset="-122"/>
              <a:cs typeface="微软雅黑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36071" y="4647038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硬件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3029292" y="1680421"/>
            <a:ext cx="2082944" cy="284037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虚拟机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3123971" y="2374736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应用代码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3123971" y="3132170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依赖库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3123971" y="3889604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Guest OS</a:t>
            </a:r>
            <a:endParaRPr lang="zh-CN" altLang="en-US" sz="1578" dirty="0">
              <a:latin typeface="DengXian" panose="02010600030101010101" pitchFamily="2" charset="-122"/>
              <a:ea typeface="DengXian" panose="02010600030101010101" pitchFamily="2" charset="-122"/>
              <a:cs typeface="微软雅黑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123971" y="4710158"/>
            <a:ext cx="1830466" cy="37871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hypervisor</a:t>
            </a:r>
            <a:endParaRPr lang="zh-CN" altLang="en-US" sz="1578" dirty="0">
              <a:latin typeface="DengXian" panose="02010600030101010101" pitchFamily="2" charset="-122"/>
              <a:ea typeface="DengXian" panose="02010600030101010101" pitchFamily="2" charset="-122"/>
              <a:cs typeface="微软雅黑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5711871" y="1680420"/>
            <a:ext cx="2082944" cy="284037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容器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5901229" y="2374736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应用代码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5901229" y="3132170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依赖库</a:t>
            </a:r>
          </a:p>
        </p:txBody>
      </p:sp>
      <p:cxnSp>
        <p:nvCxnSpPr>
          <p:cNvPr id="37" name="直线箭头连接符 36"/>
          <p:cNvCxnSpPr/>
          <p:nvPr/>
        </p:nvCxnSpPr>
        <p:spPr bwMode="auto">
          <a:xfrm>
            <a:off x="2555895" y="3574007"/>
            <a:ext cx="31559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直线箭头连接符 37"/>
          <p:cNvCxnSpPr/>
          <p:nvPr/>
        </p:nvCxnSpPr>
        <p:spPr bwMode="auto">
          <a:xfrm>
            <a:off x="5270034" y="3574007"/>
            <a:ext cx="31559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矩形 2"/>
          <p:cNvSpPr/>
          <p:nvPr/>
        </p:nvSpPr>
        <p:spPr>
          <a:xfrm>
            <a:off x="3123971" y="5467592"/>
            <a:ext cx="1830466" cy="2524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578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硬件</a:t>
            </a:r>
          </a:p>
        </p:txBody>
      </p:sp>
      <p:sp>
        <p:nvSpPr>
          <p:cNvPr id="21" name="矩形 20"/>
          <p:cNvSpPr/>
          <p:nvPr/>
        </p:nvSpPr>
        <p:spPr>
          <a:xfrm>
            <a:off x="3123971" y="5151994"/>
            <a:ext cx="1830466" cy="2524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578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Host OS</a:t>
            </a:r>
            <a:endParaRPr kumimoji="1" lang="zh-CN" altLang="en-US" sz="1578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838110" y="4732323"/>
            <a:ext cx="1830466" cy="37871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容器引擎</a:t>
            </a:r>
          </a:p>
        </p:txBody>
      </p:sp>
      <p:sp>
        <p:nvSpPr>
          <p:cNvPr id="28" name="矩形 27"/>
          <p:cNvSpPr/>
          <p:nvPr/>
        </p:nvSpPr>
        <p:spPr>
          <a:xfrm>
            <a:off x="5838110" y="5489757"/>
            <a:ext cx="1830466" cy="2524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578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硬件</a:t>
            </a:r>
          </a:p>
        </p:txBody>
      </p:sp>
      <p:sp>
        <p:nvSpPr>
          <p:cNvPr id="34" name="矩形 33"/>
          <p:cNvSpPr/>
          <p:nvPr/>
        </p:nvSpPr>
        <p:spPr>
          <a:xfrm>
            <a:off x="5838110" y="5174159"/>
            <a:ext cx="1830466" cy="2524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578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Host OS</a:t>
            </a:r>
            <a:endParaRPr kumimoji="1" lang="zh-CN" altLang="en-US" sz="1578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35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实体机的缺点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4525" y="1523006"/>
            <a:ext cx="3850290" cy="384715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kumimoji="1" lang="zh-CN" altLang="en-US" sz="2000" dirty="0"/>
              <a:t>价格成本高</a:t>
            </a:r>
            <a:endParaRPr kumimoji="1" lang="en-US" altLang="zh-CN" sz="2000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000" dirty="0"/>
              <a:t>部署麻烦，时间按照月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周计算</a:t>
            </a:r>
            <a:endParaRPr kumimoji="1" lang="en-US" altLang="zh-CN" sz="2000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000" dirty="0"/>
              <a:t>迁移麻烦</a:t>
            </a:r>
            <a:endParaRPr kumimoji="1" lang="en-US" altLang="zh-CN" sz="2000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000" dirty="0"/>
              <a:t>各个</a:t>
            </a:r>
            <a:r>
              <a:rPr kumimoji="1" lang="en-US" altLang="zh-CN" sz="2000" dirty="0"/>
              <a:t>app</a:t>
            </a:r>
            <a:r>
              <a:rPr kumimoji="1" lang="zh-CN" altLang="en-US" sz="2000" dirty="0"/>
              <a:t>的隔离差，</a:t>
            </a:r>
            <a:r>
              <a:rPr kumimoji="1" lang="en-US" altLang="zh-CN" sz="2000" dirty="0"/>
              <a:t>app1</a:t>
            </a:r>
            <a:r>
              <a:rPr kumimoji="1" lang="zh-CN" altLang="en-US" sz="2000" dirty="0"/>
              <a:t>能看到</a:t>
            </a:r>
            <a:r>
              <a:rPr kumimoji="1" lang="en-US" altLang="zh-CN" sz="2000" dirty="0"/>
              <a:t>app2</a:t>
            </a:r>
            <a:r>
              <a:rPr kumimoji="1" lang="zh-CN" altLang="en-US" sz="2000" dirty="0"/>
              <a:t>的文件</a:t>
            </a:r>
            <a:endParaRPr kumimoji="1" lang="en-US" altLang="zh-CN" sz="2000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000" dirty="0"/>
              <a:t>资源侵占很厉害，一个</a:t>
            </a:r>
            <a:r>
              <a:rPr kumimoji="1" lang="en-US" altLang="zh-CN" sz="2000" dirty="0"/>
              <a:t>app</a:t>
            </a:r>
            <a:r>
              <a:rPr kumimoji="1" lang="zh-CN" altLang="en-US" sz="2000" dirty="0"/>
              <a:t>容易把整个系统搞死</a:t>
            </a:r>
            <a:endParaRPr kumimoji="1" lang="en-US" altLang="zh-CN" sz="2000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800" dirty="0">
                <a:solidFill>
                  <a:srgbClr val="FF0000"/>
                </a:solidFill>
              </a:rPr>
              <a:t>资源利用率难提升</a:t>
            </a:r>
            <a:endParaRPr kumimoji="1"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599190" y="1554182"/>
            <a:ext cx="2082944" cy="372405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04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实体机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788549" y="2248497"/>
            <a:ext cx="757434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53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app1</a:t>
            </a:r>
            <a:endParaRPr lang="zh-CN" altLang="en-US" sz="2104" dirty="0">
              <a:latin typeface="DengXian" panose="02010600030101010101" pitchFamily="2" charset="-122"/>
              <a:ea typeface="DengXian" panose="02010600030101010101" pitchFamily="2" charset="-122"/>
              <a:cs typeface="微软雅黑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88549" y="3005931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04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依赖库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788549" y="3763365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4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OS</a:t>
            </a:r>
            <a:endParaRPr lang="zh-CN" altLang="en-US" sz="2104" dirty="0">
              <a:latin typeface="DengXian" panose="02010600030101010101" pitchFamily="2" charset="-122"/>
              <a:ea typeface="DengXian" panose="02010600030101010101" pitchFamily="2" charset="-122"/>
              <a:cs typeface="微软雅黑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88549" y="4520799"/>
            <a:ext cx="1704227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04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硬件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1672222" y="2248497"/>
            <a:ext cx="757434" cy="568076"/>
          </a:xfrm>
          <a:prstGeom prst="rect">
            <a:avLst/>
          </a:prstGeom>
          <a:solidFill>
            <a:srgbClr val="73EE0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53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app2</a:t>
            </a:r>
            <a:endParaRPr lang="zh-CN" altLang="en-US" sz="1753" dirty="0">
              <a:latin typeface="DengXian" panose="02010600030101010101" pitchFamily="2" charset="-122"/>
              <a:ea typeface="DengXian" panose="02010600030101010101" pitchFamily="2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626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提高资源使用率为什么重要？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sz="2000" dirty="0"/>
              <a:t>50</a:t>
            </a:r>
            <a:r>
              <a:rPr kumimoji="1" lang="zh-CN" altLang="en-US" sz="2000" dirty="0"/>
              <a:t>万机器，每台机器成本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万， </a:t>
            </a:r>
            <a:r>
              <a:rPr kumimoji="1" lang="en-US" altLang="zh-CN" sz="2000" dirty="0"/>
              <a:t>50</a:t>
            </a:r>
            <a:r>
              <a:rPr kumimoji="1" lang="zh-CN" altLang="en-US" sz="2000" dirty="0"/>
              <a:t>万</a:t>
            </a:r>
            <a:r>
              <a:rPr kumimoji="1" lang="en-US" altLang="zh-CN" sz="2000" dirty="0"/>
              <a:t>x2</a:t>
            </a:r>
            <a:r>
              <a:rPr kumimoji="1" lang="zh-CN" altLang="en-US" sz="2000" dirty="0"/>
              <a:t>万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100</a:t>
            </a:r>
            <a:r>
              <a:rPr kumimoji="1" lang="zh-CN" altLang="en-US" sz="2000" dirty="0"/>
              <a:t>亿</a:t>
            </a:r>
            <a:endParaRPr kumimoji="1" lang="en-US" altLang="zh-CN" sz="2000" dirty="0"/>
          </a:p>
          <a:p>
            <a:endParaRPr kumimoji="1" lang="en-US" altLang="zh-CN" dirty="0"/>
          </a:p>
          <a:p>
            <a:pPr algn="ctr"/>
            <a:r>
              <a:rPr kumimoji="1" lang="zh-CN" altLang="en-US" sz="2800" dirty="0"/>
              <a:t>每提升</a:t>
            </a:r>
            <a:r>
              <a:rPr kumimoji="1" lang="en-US" altLang="zh-CN" sz="5400" dirty="0">
                <a:solidFill>
                  <a:srgbClr val="FF0000"/>
                </a:solidFill>
              </a:rPr>
              <a:t>1</a:t>
            </a:r>
            <a:r>
              <a:rPr kumimoji="1" lang="zh-CN" altLang="en-US" sz="2800" dirty="0"/>
              <a:t>%，意味着每年至少上亿的节省</a:t>
            </a:r>
            <a:endParaRPr kumimoji="1" lang="en-US" altLang="zh-CN" sz="28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8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6749-257B-0446-91EB-2F5011FF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扩容非常麻烦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384B4E-EC09-D242-A691-4AE8E6160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3200" dirty="0"/>
              <a:t>部署周期太长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机架，网络，系统，</a:t>
            </a:r>
            <a:r>
              <a:rPr kumimoji="1" lang="en-US" altLang="zh-CN" sz="3200" dirty="0"/>
              <a:t>LB</a:t>
            </a:r>
            <a:r>
              <a:rPr kumimoji="1" lang="zh-CN" altLang="en-US" sz="3200" dirty="0"/>
              <a:t>配置</a:t>
            </a:r>
            <a:endParaRPr kumimoji="1" lang="en-US" altLang="zh-CN" sz="3200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521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虚拟机的</a:t>
            </a:r>
            <a:r>
              <a:rPr kumimoji="1" lang="en-US" altLang="zh-CN" dirty="0"/>
              <a:t>Pros &amp; Cons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4525" y="1554182"/>
            <a:ext cx="3850290" cy="38159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sz="2104" dirty="0"/>
              <a:t>Pros</a:t>
            </a:r>
          </a:p>
          <a:p>
            <a:pPr>
              <a:buFont typeface="Wingdings" pitchFamily="2" charset="2"/>
              <a:buChar char="ü"/>
            </a:pPr>
            <a:r>
              <a:rPr kumimoji="1" lang="zh-CN" altLang="en-US" sz="2104" dirty="0"/>
              <a:t>部署简单，分钟计算</a:t>
            </a:r>
            <a:endParaRPr kumimoji="1" lang="en-US" altLang="zh-CN" sz="2104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104" dirty="0"/>
              <a:t>各个</a:t>
            </a:r>
            <a:r>
              <a:rPr kumimoji="1" lang="en-US" altLang="zh-CN" sz="2104" dirty="0"/>
              <a:t>app</a:t>
            </a:r>
            <a:r>
              <a:rPr kumimoji="1" lang="zh-CN" altLang="en-US" sz="2104" dirty="0"/>
              <a:t>间的隔离好</a:t>
            </a:r>
            <a:endParaRPr kumimoji="1" lang="en-US" altLang="zh-CN" sz="2104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104" dirty="0"/>
              <a:t>资源利用率有提升</a:t>
            </a:r>
            <a:endParaRPr kumimoji="1" lang="en-US" altLang="zh-CN" sz="2104" dirty="0"/>
          </a:p>
          <a:p>
            <a:pPr marL="0" indent="0">
              <a:buNone/>
            </a:pPr>
            <a:endParaRPr kumimoji="1" lang="en-US" altLang="zh-CN" sz="2104" dirty="0"/>
          </a:p>
          <a:p>
            <a:endParaRPr kumimoji="1" lang="en-US" altLang="zh-CN" sz="2104" dirty="0"/>
          </a:p>
          <a:p>
            <a:pPr marL="0" indent="0">
              <a:buNone/>
            </a:pPr>
            <a:r>
              <a:rPr kumimoji="1" lang="en-US" altLang="zh-CN" sz="2104" dirty="0"/>
              <a:t>Cons</a:t>
            </a:r>
          </a:p>
          <a:p>
            <a:pPr>
              <a:buFont typeface="Wingdings" pitchFamily="2" charset="2"/>
              <a:buChar char="ü"/>
            </a:pPr>
            <a:r>
              <a:rPr kumimoji="1" lang="zh-CN" altLang="en-US" sz="2104" dirty="0"/>
              <a:t>启动慢，分钟级别</a:t>
            </a:r>
            <a:endParaRPr kumimoji="1" lang="en-US" altLang="zh-CN" sz="2104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sz="2104" dirty="0"/>
              <a:t>Image</a:t>
            </a:r>
            <a:r>
              <a:rPr kumimoji="1" lang="zh-CN" altLang="en-US" sz="2104" dirty="0"/>
              <a:t>比较大，</a:t>
            </a:r>
            <a:r>
              <a:rPr kumimoji="1" lang="en-US" altLang="zh-CN" sz="2104" dirty="0"/>
              <a:t>G</a:t>
            </a:r>
            <a:r>
              <a:rPr kumimoji="1" lang="zh-CN" altLang="en-US" sz="2104" dirty="0"/>
              <a:t>级别</a:t>
            </a:r>
            <a:endParaRPr kumimoji="1" lang="en-US" altLang="zh-CN" sz="2104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104" dirty="0"/>
              <a:t>系统性能损失比较大</a:t>
            </a:r>
            <a:endParaRPr kumimoji="1" lang="en-US" altLang="zh-CN" sz="2104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0C07B6C-1C30-0D40-8EAF-F70C4D6D889C}"/>
              </a:ext>
            </a:extLst>
          </p:cNvPr>
          <p:cNvGrpSpPr/>
          <p:nvPr/>
        </p:nvGrpSpPr>
        <p:grpSpPr>
          <a:xfrm>
            <a:off x="725429" y="1554182"/>
            <a:ext cx="883673" cy="2840378"/>
            <a:chOff x="827584" y="1772816"/>
            <a:chExt cx="1008112" cy="3240360"/>
          </a:xfrm>
        </p:grpSpPr>
        <p:sp>
          <p:nvSpPr>
            <p:cNvPr id="10" name="矩形 9"/>
            <p:cNvSpPr/>
            <p:nvPr/>
          </p:nvSpPr>
          <p:spPr bwMode="auto">
            <a:xfrm>
              <a:off x="827584" y="1772816"/>
              <a:ext cx="1008112" cy="32403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虚拟机</a:t>
              </a: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1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935596" y="2564904"/>
              <a:ext cx="831693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app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935596" y="3429000"/>
              <a:ext cx="831693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依赖库</a:t>
              </a: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935596" y="4293096"/>
              <a:ext cx="781287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3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OS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</p:grpSp>
      <p:sp>
        <p:nvSpPr>
          <p:cNvPr id="19" name="矩形 18"/>
          <p:cNvSpPr/>
          <p:nvPr/>
        </p:nvSpPr>
        <p:spPr bwMode="auto">
          <a:xfrm>
            <a:off x="725430" y="4457680"/>
            <a:ext cx="2916167" cy="47339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hypervisor</a:t>
            </a:r>
            <a:endParaRPr lang="zh-CN" altLang="en-US" sz="1578" dirty="0">
              <a:latin typeface="DengXian" panose="02010600030101010101" pitchFamily="2" charset="-122"/>
              <a:ea typeface="DengXian" panose="02010600030101010101" pitchFamily="2" charset="-122"/>
              <a:cs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5430" y="5278233"/>
            <a:ext cx="2916167" cy="3155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578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硬件</a:t>
            </a:r>
          </a:p>
        </p:txBody>
      </p:sp>
      <p:sp>
        <p:nvSpPr>
          <p:cNvPr id="21" name="矩形 20"/>
          <p:cNvSpPr/>
          <p:nvPr/>
        </p:nvSpPr>
        <p:spPr>
          <a:xfrm>
            <a:off x="725430" y="4962636"/>
            <a:ext cx="2916167" cy="3155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578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Host OS</a:t>
            </a:r>
            <a:endParaRPr kumimoji="1" lang="zh-CN" altLang="en-US" sz="1578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076A5FC-0A14-CC43-9781-796D8C5F3FD4}"/>
              </a:ext>
            </a:extLst>
          </p:cNvPr>
          <p:cNvGrpSpPr/>
          <p:nvPr/>
        </p:nvGrpSpPr>
        <p:grpSpPr>
          <a:xfrm>
            <a:off x="2757924" y="1554182"/>
            <a:ext cx="883673" cy="2840378"/>
            <a:chOff x="827584" y="1772816"/>
            <a:chExt cx="1008112" cy="324036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49D9A60-AC14-0B48-8A13-2E5332CC7F7C}"/>
                </a:ext>
              </a:extLst>
            </p:cNvPr>
            <p:cNvSpPr/>
            <p:nvPr/>
          </p:nvSpPr>
          <p:spPr bwMode="auto">
            <a:xfrm>
              <a:off x="827584" y="1772816"/>
              <a:ext cx="1008112" cy="32403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虚拟机</a:t>
              </a: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1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045A471-2FD5-424A-974C-7232093B17E7}"/>
                </a:ext>
              </a:extLst>
            </p:cNvPr>
            <p:cNvSpPr/>
            <p:nvPr/>
          </p:nvSpPr>
          <p:spPr bwMode="auto">
            <a:xfrm>
              <a:off x="935596" y="2564904"/>
              <a:ext cx="831693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app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B05F371-E487-1A46-82B2-9650736B5FC2}"/>
                </a:ext>
              </a:extLst>
            </p:cNvPr>
            <p:cNvSpPr/>
            <p:nvPr/>
          </p:nvSpPr>
          <p:spPr bwMode="auto">
            <a:xfrm>
              <a:off x="935596" y="3429000"/>
              <a:ext cx="831693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依赖库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2211B42-844A-C54D-B756-D9DA9ECFCADD}"/>
                </a:ext>
              </a:extLst>
            </p:cNvPr>
            <p:cNvSpPr/>
            <p:nvPr/>
          </p:nvSpPr>
          <p:spPr bwMode="auto">
            <a:xfrm>
              <a:off x="935596" y="4293096"/>
              <a:ext cx="781287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3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OS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CE0C156-5AD7-E04C-9EAB-5982C3A8FA51}"/>
              </a:ext>
            </a:extLst>
          </p:cNvPr>
          <p:cNvGrpSpPr/>
          <p:nvPr/>
        </p:nvGrpSpPr>
        <p:grpSpPr>
          <a:xfrm>
            <a:off x="1741677" y="1554182"/>
            <a:ext cx="883673" cy="2840378"/>
            <a:chOff x="827584" y="1772816"/>
            <a:chExt cx="1008112" cy="324036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C44CB10-6B2E-694B-A1FF-E18CA4E4A983}"/>
                </a:ext>
              </a:extLst>
            </p:cNvPr>
            <p:cNvSpPr/>
            <p:nvPr/>
          </p:nvSpPr>
          <p:spPr bwMode="auto">
            <a:xfrm>
              <a:off x="827584" y="1772816"/>
              <a:ext cx="1008112" cy="324036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虚拟机</a:t>
              </a: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1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7A24B82-6394-574E-8F30-3C57D8E6E889}"/>
                </a:ext>
              </a:extLst>
            </p:cNvPr>
            <p:cNvSpPr/>
            <p:nvPr/>
          </p:nvSpPr>
          <p:spPr bwMode="auto">
            <a:xfrm>
              <a:off x="935596" y="2564904"/>
              <a:ext cx="831693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app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9D8356D-39B2-A943-89CC-6D2DF63541BD}"/>
                </a:ext>
              </a:extLst>
            </p:cNvPr>
            <p:cNvSpPr/>
            <p:nvPr/>
          </p:nvSpPr>
          <p:spPr bwMode="auto">
            <a:xfrm>
              <a:off x="935596" y="3429000"/>
              <a:ext cx="831693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依赖库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49A7EBD-270C-8B4A-8932-8BCDD799B9CF}"/>
                </a:ext>
              </a:extLst>
            </p:cNvPr>
            <p:cNvSpPr/>
            <p:nvPr/>
          </p:nvSpPr>
          <p:spPr bwMode="auto">
            <a:xfrm>
              <a:off x="935596" y="4293096"/>
              <a:ext cx="781287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3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OS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24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587189-DBFA-BE48-A997-61AE640BB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扩容</a:t>
            </a:r>
            <a:r>
              <a:rPr kumimoji="1" lang="en-US" altLang="zh-CN" dirty="0"/>
              <a:t>/</a:t>
            </a:r>
            <a:r>
              <a:rPr kumimoji="1" lang="zh-CN" altLang="en-US" dirty="0"/>
              <a:t>缩容效率不高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16E22-CFE8-434C-ADC4-AC471FD1E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2400" dirty="0"/>
              <a:t>Image</a:t>
            </a:r>
            <a:r>
              <a:rPr kumimoji="1" lang="zh-CN" altLang="en-US" sz="2400" dirty="0"/>
              <a:t>是一个</a:t>
            </a:r>
            <a:r>
              <a:rPr kumimoji="1" lang="en-US" altLang="zh-CN" sz="2400" dirty="0"/>
              <a:t>OS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boot</a:t>
            </a:r>
            <a:r>
              <a:rPr kumimoji="1" lang="zh-CN" altLang="en-US" sz="2400" dirty="0"/>
              <a:t> 耗时，扩容做不到秒级</a:t>
            </a:r>
            <a:endParaRPr kumimoji="1" lang="en-US" altLang="zh-CN" sz="2400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2400" dirty="0"/>
              <a:t>Image</a:t>
            </a:r>
            <a:r>
              <a:rPr kumimoji="1" lang="zh-CN" altLang="en-US" sz="2400" dirty="0"/>
              <a:t>大，占用资源多，造成系统资源浪费</a:t>
            </a:r>
            <a:endParaRPr kumimoji="1" lang="en-US" altLang="zh-CN" sz="2400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/>
              <a:t>虚拟化成本带来性能损失</a:t>
            </a:r>
          </a:p>
        </p:txBody>
      </p:sp>
    </p:spTree>
    <p:extLst>
      <p:ext uri="{BB962C8B-B14F-4D97-AF65-F5344CB8AC3E}">
        <p14:creationId xmlns:p14="http://schemas.microsoft.com/office/powerpoint/2010/main" val="2354313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容器的</a:t>
            </a:r>
            <a:r>
              <a:rPr kumimoji="1" lang="en-US" altLang="zh-CN" dirty="0"/>
              <a:t>Pros &amp; Cons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4525" y="1523006"/>
            <a:ext cx="3850290" cy="3847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104" dirty="0"/>
              <a:t>Pros</a:t>
            </a:r>
          </a:p>
          <a:p>
            <a:pPr>
              <a:buFont typeface="Wingdings" pitchFamily="2" charset="2"/>
              <a:buChar char="ü"/>
            </a:pPr>
            <a:r>
              <a:rPr kumimoji="1" lang="zh-CN" altLang="en-US" sz="2104" dirty="0"/>
              <a:t>启动秒开</a:t>
            </a:r>
            <a:endParaRPr kumimoji="1" lang="en-US" altLang="zh-CN" sz="2104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104" dirty="0"/>
              <a:t>占资源少，单机可开</a:t>
            </a:r>
            <a:r>
              <a:rPr kumimoji="1" lang="en-US" altLang="zh-CN" sz="2104" dirty="0"/>
              <a:t>1000</a:t>
            </a:r>
            <a:r>
              <a:rPr kumimoji="1" lang="zh-CN" altLang="en-US" sz="2104" dirty="0"/>
              <a:t>以上容器</a:t>
            </a:r>
            <a:endParaRPr kumimoji="1" lang="en-US" altLang="zh-CN" sz="2104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104" dirty="0"/>
              <a:t>系统性能损失少</a:t>
            </a:r>
            <a:endParaRPr kumimoji="1" lang="en-US" altLang="zh-CN" sz="2104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sz="2104" dirty="0"/>
              <a:t>App</a:t>
            </a:r>
            <a:r>
              <a:rPr kumimoji="1" lang="zh-CN" altLang="en-US" sz="2104" dirty="0"/>
              <a:t>间资源隔离</a:t>
            </a:r>
            <a:endParaRPr kumimoji="1" lang="en-US" altLang="zh-CN" sz="2104" dirty="0"/>
          </a:p>
          <a:p>
            <a:pPr marL="0" indent="0">
              <a:buNone/>
            </a:pPr>
            <a:r>
              <a:rPr kumimoji="1" lang="en-US" altLang="zh-CN" sz="2104" dirty="0"/>
              <a:t>Cons</a:t>
            </a:r>
          </a:p>
          <a:p>
            <a:pPr>
              <a:buFont typeface="Wingdings" pitchFamily="2" charset="2"/>
              <a:buChar char="ü"/>
            </a:pPr>
            <a:r>
              <a:rPr kumimoji="1" lang="zh-CN" altLang="en-US" sz="2104" dirty="0"/>
              <a:t>安全和隔离对比虚机要差</a:t>
            </a:r>
            <a:endParaRPr kumimoji="1" lang="en-US" altLang="zh-CN" sz="2104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013816F-0BD7-8447-AD73-9B965B8E5498}"/>
              </a:ext>
            </a:extLst>
          </p:cNvPr>
          <p:cNvGrpSpPr/>
          <p:nvPr/>
        </p:nvGrpSpPr>
        <p:grpSpPr>
          <a:xfrm>
            <a:off x="599190" y="1554182"/>
            <a:ext cx="946793" cy="2082944"/>
            <a:chOff x="827584" y="1772816"/>
            <a:chExt cx="1080120" cy="2376264"/>
          </a:xfrm>
        </p:grpSpPr>
        <p:sp>
          <p:nvSpPr>
            <p:cNvPr id="19" name="矩形 18"/>
            <p:cNvSpPr/>
            <p:nvPr/>
          </p:nvSpPr>
          <p:spPr bwMode="auto">
            <a:xfrm>
              <a:off x="827584" y="1772816"/>
              <a:ext cx="1080120" cy="23762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容器</a:t>
              </a: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1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971601" y="2564904"/>
              <a:ext cx="792088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app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971601" y="3429000"/>
              <a:ext cx="792088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依赖库</a:t>
              </a:r>
            </a:p>
          </p:txBody>
        </p:sp>
      </p:grpSp>
      <p:sp>
        <p:nvSpPr>
          <p:cNvPr id="12" name="矩形 11"/>
          <p:cNvSpPr/>
          <p:nvPr/>
        </p:nvSpPr>
        <p:spPr bwMode="auto">
          <a:xfrm>
            <a:off x="599190" y="3763365"/>
            <a:ext cx="3092856" cy="31559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0153" tIns="40076" rIns="80153" bIns="40076" numCol="1" rtlCol="0" anchor="t" anchorCtr="0" compatLnSpc="1">
            <a:prstTxWarp prst="textNoShape">
              <a:avLst/>
            </a:prstTxWarp>
          </a:bodyPr>
          <a:lstStyle/>
          <a:p>
            <a:pPr algn="ctr" defTabSz="80156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容器引擎</a:t>
            </a:r>
          </a:p>
        </p:txBody>
      </p:sp>
      <p:sp>
        <p:nvSpPr>
          <p:cNvPr id="13" name="矩形 12"/>
          <p:cNvSpPr/>
          <p:nvPr/>
        </p:nvSpPr>
        <p:spPr>
          <a:xfrm>
            <a:off x="599190" y="4647038"/>
            <a:ext cx="3092856" cy="3787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578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硬件</a:t>
            </a:r>
          </a:p>
        </p:txBody>
      </p:sp>
      <p:sp>
        <p:nvSpPr>
          <p:cNvPr id="14" name="矩形 13"/>
          <p:cNvSpPr/>
          <p:nvPr/>
        </p:nvSpPr>
        <p:spPr>
          <a:xfrm>
            <a:off x="599190" y="4205202"/>
            <a:ext cx="3092856" cy="3155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578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Host OS</a:t>
            </a:r>
            <a:endParaRPr kumimoji="1" lang="zh-CN" altLang="en-US" sz="1578" dirty="0">
              <a:solidFill>
                <a:schemeClr val="tx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9CC3E5C-3A8B-6441-81F9-9BC65AA7A81D}"/>
              </a:ext>
            </a:extLst>
          </p:cNvPr>
          <p:cNvGrpSpPr/>
          <p:nvPr/>
        </p:nvGrpSpPr>
        <p:grpSpPr>
          <a:xfrm>
            <a:off x="2745254" y="1554182"/>
            <a:ext cx="946793" cy="2082944"/>
            <a:chOff x="827584" y="1772816"/>
            <a:chExt cx="1080120" cy="237626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B505387-EF7A-F44D-A03D-765D3D4257AD}"/>
                </a:ext>
              </a:extLst>
            </p:cNvPr>
            <p:cNvSpPr/>
            <p:nvPr/>
          </p:nvSpPr>
          <p:spPr bwMode="auto">
            <a:xfrm>
              <a:off x="827584" y="1772816"/>
              <a:ext cx="1080120" cy="23762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容器</a:t>
              </a: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1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1B00F08-8CBE-064C-9EDC-EB95800ED0AC}"/>
                </a:ext>
              </a:extLst>
            </p:cNvPr>
            <p:cNvSpPr/>
            <p:nvPr/>
          </p:nvSpPr>
          <p:spPr bwMode="auto">
            <a:xfrm>
              <a:off x="971601" y="2564904"/>
              <a:ext cx="792088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app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F0D8775-47A4-DE48-B09F-040C5FF081BE}"/>
                </a:ext>
              </a:extLst>
            </p:cNvPr>
            <p:cNvSpPr/>
            <p:nvPr/>
          </p:nvSpPr>
          <p:spPr bwMode="auto">
            <a:xfrm>
              <a:off x="971601" y="3429000"/>
              <a:ext cx="792088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依赖库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45D76FE-6A7C-4748-9604-37EFBB090671}"/>
              </a:ext>
            </a:extLst>
          </p:cNvPr>
          <p:cNvGrpSpPr/>
          <p:nvPr/>
        </p:nvGrpSpPr>
        <p:grpSpPr>
          <a:xfrm>
            <a:off x="1672222" y="1554182"/>
            <a:ext cx="946793" cy="2082944"/>
            <a:chOff x="827584" y="1772816"/>
            <a:chExt cx="1080120" cy="237626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4FCEF84-91CA-8D41-B8B2-9FA70D75552D}"/>
                </a:ext>
              </a:extLst>
            </p:cNvPr>
            <p:cNvSpPr/>
            <p:nvPr/>
          </p:nvSpPr>
          <p:spPr bwMode="auto">
            <a:xfrm>
              <a:off x="827584" y="1772816"/>
              <a:ext cx="1080120" cy="23762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容器</a:t>
              </a: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1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0CDD524-EA0B-1B48-A8F6-1E848C9BA913}"/>
                </a:ext>
              </a:extLst>
            </p:cNvPr>
            <p:cNvSpPr/>
            <p:nvPr/>
          </p:nvSpPr>
          <p:spPr bwMode="auto">
            <a:xfrm>
              <a:off x="971601" y="2564904"/>
              <a:ext cx="792088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app</a:t>
              </a:r>
              <a:endParaRPr lang="zh-CN" altLang="en-US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6781DFB-DB9C-8845-A66E-C57C6A6C55A2}"/>
                </a:ext>
              </a:extLst>
            </p:cNvPr>
            <p:cNvSpPr/>
            <p:nvPr/>
          </p:nvSpPr>
          <p:spPr bwMode="auto">
            <a:xfrm>
              <a:off x="971601" y="3429000"/>
              <a:ext cx="792088" cy="648072"/>
            </a:xfrm>
            <a:prstGeom prst="rect">
              <a:avLst/>
            </a:prstGeom>
            <a:solidFill>
              <a:srgbClr val="73EE0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0153" tIns="40076" rIns="80153" bIns="4007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1563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78" dirty="0">
                  <a:latin typeface="DengXian" panose="02010600030101010101" pitchFamily="2" charset="-122"/>
                  <a:ea typeface="DengXian" panose="02010600030101010101" pitchFamily="2" charset="-122"/>
                  <a:cs typeface="微软雅黑"/>
                </a:rPr>
                <a:t>依赖库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70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虚拟化发展的历史</a:t>
            </a:r>
          </a:p>
        </p:txBody>
      </p:sp>
      <p:pic>
        <p:nvPicPr>
          <p:cNvPr id="4" name="图片 3" descr="屏幕快照 2018-09-21 下午1.30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1"/>
            <a:ext cx="8015288" cy="59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56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标准化：</a:t>
            </a:r>
            <a:r>
              <a:rPr kumimoji="1" lang="en-US" altLang="zh-CN" dirty="0"/>
              <a:t>Docker </a:t>
            </a:r>
            <a:r>
              <a:rPr kumimoji="1" lang="zh-CN" altLang="en-US" dirty="0"/>
              <a:t>好比集装箱</a:t>
            </a:r>
          </a:p>
        </p:txBody>
      </p:sp>
      <p:pic>
        <p:nvPicPr>
          <p:cNvPr id="6" name="图片 5" descr="屏幕快照 2018-10-29 下午4.21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57" y="2074241"/>
            <a:ext cx="5054049" cy="3342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39395" y="1523006"/>
            <a:ext cx="5554517" cy="47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54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集装箱的出现彻底改变了运输行业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E33B63-AF9D-C44D-813F-40E33473FD90}"/>
              </a:ext>
            </a:extLst>
          </p:cNvPr>
          <p:cNvSpPr txBox="1"/>
          <p:nvPr/>
        </p:nvSpPr>
        <p:spPr>
          <a:xfrm>
            <a:off x="401481" y="5445115"/>
            <a:ext cx="5811483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78" b="1" dirty="0"/>
              <a:t>备注：</a:t>
            </a:r>
            <a:r>
              <a:rPr lang="en-US" altLang="zh-CN" sz="1578" b="1" dirty="0"/>
              <a:t>《</a:t>
            </a:r>
            <a:r>
              <a:rPr lang="zh-CN" altLang="en-US" sz="1578" b="1" dirty="0"/>
              <a:t>集装箱改变世界</a:t>
            </a:r>
            <a:r>
              <a:rPr lang="en-US" altLang="zh-CN" sz="1578" b="1" dirty="0"/>
              <a:t>》</a:t>
            </a:r>
          </a:p>
          <a:p>
            <a:endParaRPr kumimoji="1" lang="zh-CN" altLang="en-US" sz="1578" dirty="0"/>
          </a:p>
        </p:txBody>
      </p:sp>
    </p:spTree>
    <p:extLst>
      <p:ext uri="{BB962C8B-B14F-4D97-AF65-F5344CB8AC3E}">
        <p14:creationId xmlns:p14="http://schemas.microsoft.com/office/powerpoint/2010/main" val="114906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7B41-2325-DA4B-AA3D-B4771C5E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ML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8B6C3-AD15-3444-92C9-708A7E734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/>
              <a:t>训练需要大数据</a:t>
            </a:r>
            <a:endParaRPr kumimoji="1" lang="en-US" altLang="zh-CN" sz="2800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sz="28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800" dirty="0"/>
              <a:t>预测可能会大流量</a:t>
            </a:r>
            <a:endParaRPr kumimoji="1" lang="en-US" altLang="zh-CN" sz="2800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E4A8B-A061-5E4C-BBCA-D76372C9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以前的码头</a:t>
            </a:r>
          </a:p>
        </p:txBody>
      </p:sp>
      <p:pic>
        <p:nvPicPr>
          <p:cNvPr id="5" name="内容占位符 4" descr="图片包含 船, 户外, 天空, 停靠&#10;&#10;描述已自动生成">
            <a:extLst>
              <a:ext uri="{FF2B5EF4-FFF2-40B4-BE49-F238E27FC236}">
                <a16:creationId xmlns:a16="http://schemas.microsoft.com/office/drawing/2014/main" id="{1E92608D-2BA8-8145-BB69-628EAFF07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812266"/>
            <a:ext cx="6613525" cy="3457305"/>
          </a:xfrm>
        </p:spPr>
      </p:pic>
    </p:spTree>
    <p:extLst>
      <p:ext uri="{BB962C8B-B14F-4D97-AF65-F5344CB8AC3E}">
        <p14:creationId xmlns:p14="http://schemas.microsoft.com/office/powerpoint/2010/main" val="3262860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0FC6F-7D58-954B-9396-2410055E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集装箱改变世界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pic>
        <p:nvPicPr>
          <p:cNvPr id="5" name="内容占位符 4" descr="图片包含 天空, 户外, 船, 运输&#10;&#10;描述已自动生成">
            <a:extLst>
              <a:ext uri="{FF2B5EF4-FFF2-40B4-BE49-F238E27FC236}">
                <a16:creationId xmlns:a16="http://schemas.microsoft.com/office/drawing/2014/main" id="{76BF4566-5CAC-3C45-AF16-9FFE2379E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23" y="1402874"/>
            <a:ext cx="6516242" cy="3967289"/>
          </a:xfrm>
        </p:spPr>
      </p:pic>
    </p:spTree>
    <p:extLst>
      <p:ext uri="{BB962C8B-B14F-4D97-AF65-F5344CB8AC3E}">
        <p14:creationId xmlns:p14="http://schemas.microsoft.com/office/powerpoint/2010/main" val="201193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Docker</a:t>
            </a:r>
            <a:r>
              <a:rPr kumimoji="1" lang="zh-CN" altLang="en-US" dirty="0"/>
              <a:t>发展历史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1376" y="1484129"/>
            <a:ext cx="7030684" cy="411409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CN" sz="2400" dirty="0" err="1"/>
              <a:t>Docker</a:t>
            </a:r>
            <a:r>
              <a:rPr lang="en-US" altLang="zh-CN" sz="2400" dirty="0"/>
              <a:t> is a platform for developers and </a:t>
            </a:r>
            <a:r>
              <a:rPr lang="en-US" altLang="zh-CN" sz="2400" dirty="0" err="1"/>
              <a:t>sysadmins</a:t>
            </a:r>
            <a:r>
              <a:rPr lang="en-US" altLang="zh-CN" sz="2400" dirty="0"/>
              <a:t> to develop, deploy, and run applications with containers. </a:t>
            </a:r>
            <a:endParaRPr lang="zh-TW" altLang="en-US" sz="2400" dirty="0"/>
          </a:p>
          <a:p>
            <a:pPr>
              <a:buFont typeface="Wingdings" pitchFamily="2" charset="2"/>
              <a:buChar char="ü"/>
            </a:pPr>
            <a:r>
              <a:rPr lang="zh-TW" altLang="en-US" sz="2400" dirty="0"/>
              <a:t>创始人：</a:t>
            </a:r>
            <a:r>
              <a:rPr lang="en-US" altLang="zh-TW" sz="2400" dirty="0"/>
              <a:t>Solomon </a:t>
            </a:r>
            <a:r>
              <a:rPr lang="en-US" altLang="zh-TW" sz="2400" dirty="0" err="1"/>
              <a:t>Hykes</a:t>
            </a:r>
            <a:r>
              <a:rPr lang="en-US" altLang="zh-TW" sz="2400" dirty="0"/>
              <a:t> </a:t>
            </a:r>
          </a:p>
          <a:p>
            <a:pPr>
              <a:buFont typeface="Wingdings" pitchFamily="2" charset="2"/>
              <a:buChar char="ü"/>
            </a:pPr>
            <a:r>
              <a:rPr kumimoji="1" lang="zh-CN" altLang="zh-TW" sz="2400" dirty="0"/>
              <a:t>2</a:t>
            </a:r>
            <a:r>
              <a:rPr kumimoji="1" lang="en-US" altLang="zh-CN" sz="2400" dirty="0"/>
              <a:t>013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 </a:t>
            </a:r>
            <a:r>
              <a:rPr kumimoji="1" lang="en-US" altLang="zh-CN" sz="2400" dirty="0" err="1"/>
              <a:t>Docker</a:t>
            </a:r>
            <a:r>
              <a:rPr kumimoji="1" lang="zh-CN" altLang="en-US" sz="2400" dirty="0"/>
              <a:t>对外开源</a:t>
            </a:r>
            <a:endParaRPr kumimoji="1" lang="en-US" altLang="zh-CN" sz="2400" dirty="0"/>
          </a:p>
          <a:p>
            <a:pPr>
              <a:buFont typeface="Wingdings" pitchFamily="2" charset="2"/>
              <a:buChar char="ü"/>
            </a:pPr>
            <a:r>
              <a:rPr kumimoji="1" lang="zh-CN" altLang="zh-CN" sz="2400" dirty="0"/>
              <a:t>2</a:t>
            </a:r>
            <a:r>
              <a:rPr kumimoji="1" lang="en-US" altLang="zh-CN" sz="2400" dirty="0"/>
              <a:t>014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全球开始流行</a:t>
            </a:r>
            <a:endParaRPr kumimoji="1" lang="en-US" altLang="zh-CN" sz="2400" dirty="0"/>
          </a:p>
          <a:p>
            <a:pPr>
              <a:buFont typeface="Wingdings" pitchFamily="2" charset="2"/>
              <a:buChar char="ü"/>
            </a:pPr>
            <a:endParaRPr kumimoji="1" lang="en-US" altLang="zh-CN" sz="2800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sz="2800" dirty="0" err="1"/>
              <a:t>Docker</a:t>
            </a:r>
            <a:r>
              <a:rPr kumimoji="1" lang="zh-CN" altLang="en-US" sz="2800" dirty="0"/>
              <a:t>相对之前的</a:t>
            </a:r>
            <a:r>
              <a:rPr kumimoji="1" lang="en-US" altLang="zh-CN" sz="2800" dirty="0"/>
              <a:t>Borg</a:t>
            </a:r>
            <a:r>
              <a:rPr kumimoji="1" lang="zh-CN" altLang="en-US" sz="2800" dirty="0"/>
              <a:t>等最大的进步</a:t>
            </a:r>
            <a:endParaRPr kumimoji="1" lang="en-US" altLang="zh-CN" sz="2800" dirty="0"/>
          </a:p>
          <a:p>
            <a:pPr lvl="1">
              <a:buFont typeface="Wingdings" pitchFamily="2" charset="2"/>
              <a:buChar char="ü"/>
            </a:pPr>
            <a:r>
              <a:rPr kumimoji="1" lang="en-US" altLang="zh-CN" sz="2400" dirty="0" err="1"/>
              <a:t>Docker</a:t>
            </a:r>
            <a:r>
              <a:rPr kumimoji="1" lang="en-US" altLang="zh-CN" sz="2400" dirty="0"/>
              <a:t> image </a:t>
            </a:r>
            <a:r>
              <a:rPr kumimoji="1" lang="zh-CN" altLang="en-US" sz="2400" dirty="0"/>
              <a:t>把应用程序和依赖库打成一个包</a:t>
            </a:r>
            <a:endParaRPr kumimoji="1" lang="en-US" altLang="zh-CN" sz="2400" dirty="0"/>
          </a:p>
          <a:p>
            <a:pPr lvl="1">
              <a:buFont typeface="Wingdings" pitchFamily="2" charset="2"/>
              <a:buChar char="ü"/>
            </a:pPr>
            <a:r>
              <a:rPr kumimoji="1" lang="zh-CN" altLang="en-US" sz="2400" dirty="0"/>
              <a:t>包有版本，并有独立的</a:t>
            </a:r>
            <a:r>
              <a:rPr kumimoji="1" lang="en-US" altLang="zh-CN" sz="2400" dirty="0"/>
              <a:t>Registry</a:t>
            </a:r>
            <a:r>
              <a:rPr kumimoji="1" lang="zh-CN" altLang="en-US" sz="2400" dirty="0"/>
              <a:t>提供管理</a:t>
            </a:r>
          </a:p>
        </p:txBody>
      </p:sp>
    </p:spTree>
    <p:extLst>
      <p:ext uri="{BB962C8B-B14F-4D97-AF65-F5344CB8AC3E}">
        <p14:creationId xmlns:p14="http://schemas.microsoft.com/office/powerpoint/2010/main" val="1121760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156" dirty="0"/>
              <a:t>Docker</a:t>
            </a:r>
            <a:r>
              <a:rPr kumimoji="1" lang="zh-CN" altLang="en-US" sz="3156" dirty="0"/>
              <a:t>是新瓶装旧酒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1376" y="1618008"/>
            <a:ext cx="6612613" cy="34761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2454" dirty="0"/>
              <a:t>是容器虚拟化的相关技术的组合</a:t>
            </a:r>
            <a:endParaRPr kumimoji="1" lang="en-US" altLang="zh-CN" sz="2454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sz="2454" dirty="0" err="1"/>
              <a:t>Cgroups</a:t>
            </a:r>
            <a:r>
              <a:rPr kumimoji="1" lang="zh-CN" altLang="en-US" sz="2454" dirty="0"/>
              <a:t>（</a:t>
            </a:r>
            <a:r>
              <a:rPr kumimoji="1" lang="en-US" altLang="zh-CN" sz="2454" dirty="0"/>
              <a:t>limits</a:t>
            </a:r>
            <a:r>
              <a:rPr kumimoji="1" lang="zh-CN" altLang="en-US" sz="2454" dirty="0"/>
              <a:t> </a:t>
            </a:r>
            <a:r>
              <a:rPr kumimoji="1" lang="en-US" altLang="zh-CN" sz="2454" dirty="0"/>
              <a:t>how much you can use</a:t>
            </a:r>
            <a:r>
              <a:rPr kumimoji="1" lang="zh-CN" altLang="en-US" sz="2454" dirty="0"/>
              <a:t>）</a:t>
            </a:r>
            <a:endParaRPr kumimoji="1" lang="en-US" altLang="zh-CN" sz="2454" dirty="0"/>
          </a:p>
          <a:p>
            <a:pPr marL="0" indent="0">
              <a:buNone/>
            </a:pPr>
            <a:r>
              <a:rPr lang="zh-CN" altLang="en-US" sz="1753" dirty="0"/>
              <a:t>一组进程放在放在一个控制组里，通过给这个控制组分配指定的可用资源，达到控制这一组进程可用资源的目的</a:t>
            </a:r>
            <a:endParaRPr kumimoji="1" lang="en-US" altLang="zh-CN" sz="2454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sz="2454" dirty="0"/>
              <a:t>Namespace (limits what you can see)</a:t>
            </a:r>
          </a:p>
          <a:p>
            <a:pPr marL="0" indent="0">
              <a:buNone/>
            </a:pPr>
            <a:r>
              <a:rPr lang="zh-CN" altLang="en-US" sz="1753" dirty="0"/>
              <a:t>又称为命名空间，它主要做访问隔离，即同一个命名空间的多个资源</a:t>
            </a:r>
            <a:r>
              <a:rPr lang="en-US" altLang="zh-CN" sz="1753" dirty="0"/>
              <a:t>(memory, CPU, network, </a:t>
            </a:r>
            <a:r>
              <a:rPr lang="en-US" altLang="zh-CN" sz="1753" dirty="0" err="1"/>
              <a:t>pid</a:t>
            </a:r>
            <a:r>
              <a:rPr lang="en-US" altLang="zh-CN" sz="1753" dirty="0"/>
              <a:t>) </a:t>
            </a:r>
            <a:r>
              <a:rPr lang="zh-CN" altLang="en-US" sz="1753" dirty="0"/>
              <a:t>可以互相看到，但是之外的看不到</a:t>
            </a:r>
            <a:endParaRPr kumimoji="1" lang="en-US" altLang="zh-CN" sz="2454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sz="2454" dirty="0"/>
              <a:t>Union</a:t>
            </a:r>
            <a:r>
              <a:rPr kumimoji="1" lang="zh-CN" altLang="en-US" sz="2454" dirty="0"/>
              <a:t> </a:t>
            </a:r>
            <a:r>
              <a:rPr kumimoji="1" lang="en-US" altLang="zh-CN" sz="2454" dirty="0"/>
              <a:t>Mount</a:t>
            </a:r>
            <a:r>
              <a:rPr kumimoji="1" lang="zh-CN" altLang="en-US" sz="2454" dirty="0"/>
              <a:t> </a:t>
            </a:r>
            <a:r>
              <a:rPr kumimoji="1" lang="en-US" altLang="zh-CN" sz="2454" dirty="0"/>
              <a:t>FS</a:t>
            </a:r>
            <a:r>
              <a:rPr kumimoji="1" lang="zh-CN" altLang="en-US" sz="2454" dirty="0"/>
              <a:t>（</a:t>
            </a:r>
            <a:r>
              <a:rPr kumimoji="1" lang="en-US" altLang="zh-CN" sz="2454" dirty="0"/>
              <a:t>AU FS</a:t>
            </a:r>
            <a:r>
              <a:rPr kumimoji="1" lang="zh-CN" altLang="en-US" sz="2454" dirty="0"/>
              <a:t>）</a:t>
            </a:r>
            <a:endParaRPr kumimoji="1" lang="en-US" altLang="zh-CN" sz="1578" dirty="0"/>
          </a:p>
          <a:p>
            <a:r>
              <a:rPr kumimoji="1" lang="en-US" altLang="zh-CN" sz="1578" dirty="0">
                <a:hlinkClick r:id="rId2"/>
              </a:rPr>
              <a:t>https://www.youtube.com/watch?v=sK5i-N34im8&amp;t=1092s</a:t>
            </a:r>
            <a:endParaRPr kumimoji="1" lang="en-US" altLang="zh-CN" sz="1578" dirty="0"/>
          </a:p>
          <a:p>
            <a:pPr marL="0" indent="0">
              <a:buNone/>
            </a:pPr>
            <a:endParaRPr kumimoji="1" lang="zh-CN" altLang="en-US" sz="2454" dirty="0"/>
          </a:p>
        </p:txBody>
      </p:sp>
    </p:spTree>
    <p:extLst>
      <p:ext uri="{BB962C8B-B14F-4D97-AF65-F5344CB8AC3E}">
        <p14:creationId xmlns:p14="http://schemas.microsoft.com/office/powerpoint/2010/main" val="878303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119CE-88E9-2F4E-A726-86AE82D2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Cgroup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5C0B78-A686-F84D-93B0-50B681AC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" altLang="zh-CN" sz="2400" dirty="0" err="1"/>
              <a:t>Cgroup</a:t>
            </a:r>
            <a:r>
              <a:rPr lang="zh-CN" altLang="en-US" sz="2400" dirty="0"/>
              <a:t>又称为</a:t>
            </a:r>
            <a:r>
              <a:rPr lang="en" altLang="zh-CN" sz="2400" dirty="0"/>
              <a:t>Linux Control Group</a:t>
            </a:r>
            <a:r>
              <a:rPr lang="zh-CN" altLang="en" sz="2400" dirty="0"/>
              <a:t>， </a:t>
            </a:r>
            <a:r>
              <a:rPr lang="zh-CN" altLang="en-US" sz="2400" dirty="0"/>
              <a:t>是</a:t>
            </a:r>
            <a:r>
              <a:rPr lang="en" altLang="zh-CN" sz="2400" dirty="0"/>
              <a:t>Linux</a:t>
            </a:r>
            <a:r>
              <a:rPr lang="zh-CN" altLang="en-US" sz="2400" dirty="0"/>
              <a:t> </a:t>
            </a:r>
            <a:r>
              <a:rPr lang="en-US" altLang="zh-CN" sz="2400" dirty="0"/>
              <a:t>Kernel</a:t>
            </a:r>
            <a:r>
              <a:rPr lang="zh-CN" altLang="en-US" sz="2400" dirty="0"/>
              <a:t>的一个功能</a:t>
            </a:r>
            <a:endParaRPr lang="en-US" altLang="zh-CN" sz="2400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400" dirty="0"/>
              <a:t>由</a:t>
            </a:r>
            <a:r>
              <a:rPr kumimoji="1" lang="en-US" altLang="zh-CN" sz="2400" dirty="0"/>
              <a:t>Google</a:t>
            </a:r>
            <a:r>
              <a:rPr kumimoji="1" lang="zh-CN" altLang="en-US" sz="2400" dirty="0"/>
              <a:t>工程师发起并贡献</a:t>
            </a:r>
            <a:endParaRPr kumimoji="1" lang="en-US" altLang="zh-CN" sz="2400" dirty="0"/>
          </a:p>
          <a:p>
            <a:pPr>
              <a:buFont typeface="Wingdings" pitchFamily="2" charset="2"/>
              <a:buChar char="ü"/>
            </a:pPr>
            <a:r>
              <a:rPr kumimoji="1" lang="zh-CN" altLang="en-US" sz="2400" dirty="0"/>
              <a:t>作用是限制一个进程组的资源（包括内存，</a:t>
            </a:r>
            <a:r>
              <a:rPr kumimoji="1" lang="en-US" altLang="zh-CN" sz="2400" dirty="0"/>
              <a:t>CPU</a:t>
            </a:r>
            <a:r>
              <a:rPr lang="zh-CN" altLang="en-US" sz="2400" dirty="0"/>
              <a:t> ，磁盘</a:t>
            </a:r>
            <a:r>
              <a:rPr lang="en-US" altLang="zh-CN" sz="2400" dirty="0"/>
              <a:t>IO</a:t>
            </a:r>
            <a:r>
              <a:rPr lang="zh-CN" altLang="en-US" sz="2400" dirty="0"/>
              <a:t>，网络等）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123549-BDB4-0B4E-A83E-1FC91F519D03}"/>
              </a:ext>
            </a:extLst>
          </p:cNvPr>
          <p:cNvSpPr txBox="1"/>
          <p:nvPr/>
        </p:nvSpPr>
        <p:spPr>
          <a:xfrm>
            <a:off x="551260" y="4855978"/>
            <a:ext cx="6059473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1578" dirty="0">
                <a:latin typeface="DengXian" panose="02010600030101010101" pitchFamily="2" charset="-122"/>
                <a:ea typeface="DengXian" panose="02010600030101010101" pitchFamily="2" charset="-122"/>
              </a:rPr>
              <a:t>参考</a:t>
            </a:r>
            <a:r>
              <a:rPr kumimoji="1" lang="zh-CN" altLang="en-US" sz="1578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" altLang="zh-CN" sz="1578" dirty="0">
                <a:latin typeface="DengXian" panose="02010600030101010101" pitchFamily="2" charset="-122"/>
                <a:ea typeface="DengXian" panose="02010600030101010101" pitchFamily="2" charset="-122"/>
                <a:hlinkClick r:id="rId2"/>
              </a:rPr>
              <a:t>https://en.wikipedia.org/wiki/Cgroups</a:t>
            </a:r>
            <a:endParaRPr kumimoji="1" lang="en" altLang="zh-CN" sz="1578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kumimoji="1" lang="en" altLang="zh-CN" sz="1578" dirty="0">
                <a:latin typeface="DengXian" panose="02010600030101010101" pitchFamily="2" charset="-122"/>
                <a:ea typeface="DengXian" panose="02010600030101010101" pitchFamily="2" charset="-122"/>
              </a:rPr>
              <a:t>          </a:t>
            </a:r>
            <a:r>
              <a:rPr kumimoji="1" lang="en" altLang="zh-CN" sz="1578" dirty="0">
                <a:latin typeface="DengXian" panose="02010600030101010101" pitchFamily="2" charset="-122"/>
                <a:ea typeface="DengXian" panose="02010600030101010101" pitchFamily="2" charset="-122"/>
                <a:hlinkClick r:id="rId3"/>
              </a:rPr>
              <a:t>https://coolshell.cn/articles/17049.html</a:t>
            </a:r>
            <a:endParaRPr kumimoji="1" lang="en" altLang="zh-CN" sz="1578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31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AD433-1C53-A641-98F7-D199BD3F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Namespace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8A067-3F41-E640-862D-C22CAFF6E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765" y="1523006"/>
            <a:ext cx="7213759" cy="396728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是</a:t>
            </a:r>
            <a:r>
              <a:rPr lang="en-US" altLang="zh-CN" sz="2800" dirty="0"/>
              <a:t>Linux Kernel</a:t>
            </a:r>
            <a:r>
              <a:rPr lang="zh-CN" altLang="en-US" sz="2800" dirty="0"/>
              <a:t>提供的一种内核级别环境隔离的方法</a:t>
            </a:r>
            <a:endParaRPr lang="en-US" altLang="zh-CN" sz="2800" dirty="0"/>
          </a:p>
          <a:p>
            <a:r>
              <a:rPr lang="zh-CN" altLang="en-US" sz="2800" dirty="0"/>
              <a:t>作用：</a:t>
            </a:r>
            <a:endParaRPr lang="en-US" altLang="zh-CN" sz="2800" dirty="0"/>
          </a:p>
          <a:p>
            <a:pPr lvl="1"/>
            <a:r>
              <a:rPr lang="zh-CN" altLang="en-US" sz="2400" dirty="0"/>
              <a:t>进程空间隔离</a:t>
            </a:r>
            <a:endParaRPr lang="en-US" altLang="zh-CN" sz="2400" dirty="0"/>
          </a:p>
          <a:p>
            <a:pPr lvl="1"/>
            <a:r>
              <a:rPr lang="zh-CN" altLang="en-US" sz="2400" dirty="0"/>
              <a:t>文件系统隔离</a:t>
            </a:r>
            <a:endParaRPr lang="en-US" altLang="zh-CN" sz="2400" dirty="0"/>
          </a:p>
          <a:p>
            <a:pPr lvl="1"/>
            <a:r>
              <a:rPr lang="zh-CN" altLang="en-US" sz="2400" dirty="0"/>
              <a:t>域名空间隔离</a:t>
            </a:r>
            <a:endParaRPr lang="en-US" altLang="zh-CN" sz="2400" dirty="0"/>
          </a:p>
          <a:p>
            <a:pPr lvl="1"/>
            <a:r>
              <a:rPr lang="zh-CN" altLang="en-US" sz="2400" dirty="0"/>
              <a:t>等等</a:t>
            </a:r>
            <a:endParaRPr lang="en-US" altLang="zh-CN" sz="2400" dirty="0"/>
          </a:p>
          <a:p>
            <a:endParaRPr kumimoji="1" lang="en" altLang="zh-CN" dirty="0">
              <a:hlinkClick r:id="rId2"/>
            </a:endParaRP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AD9D6F-9B02-7A47-B716-F31F36E1D874}"/>
              </a:ext>
            </a:extLst>
          </p:cNvPr>
          <p:cNvSpPr txBox="1"/>
          <p:nvPr/>
        </p:nvSpPr>
        <p:spPr>
          <a:xfrm>
            <a:off x="400764" y="5055727"/>
            <a:ext cx="7520289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1578" dirty="0">
                <a:latin typeface="DengXian" panose="02010600030101010101" pitchFamily="2" charset="-122"/>
                <a:ea typeface="DengXian" panose="02010600030101010101" pitchFamily="2" charset="-122"/>
              </a:rPr>
              <a:t>参考</a:t>
            </a:r>
            <a:r>
              <a:rPr kumimoji="1" lang="zh-CN" altLang="en-US" sz="1578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" altLang="zh-CN" sz="1578" dirty="0">
                <a:latin typeface="DengXian" panose="02010600030101010101" pitchFamily="2" charset="-122"/>
                <a:ea typeface="DengXian" panose="02010600030101010101" pitchFamily="2" charset="-122"/>
                <a:hlinkClick r:id="rId2"/>
              </a:rPr>
              <a:t>https://coolshell.cn/articles/17010.html</a:t>
            </a:r>
            <a:endParaRPr kumimoji="1" lang="en" altLang="zh-CN" sz="1578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769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9B66-ACF0-954A-8031-06D86867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938CC7-606A-7945-BC02-BD3DFA0AA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用于制作</a:t>
            </a:r>
            <a:r>
              <a:rPr kumimoji="1" lang="en-US" altLang="zh-CN" dirty="0"/>
              <a:t>image</a:t>
            </a:r>
          </a:p>
          <a:p>
            <a:endParaRPr kumimoji="1" lang="zh-CN" altLang="en-US" dirty="0"/>
          </a:p>
        </p:txBody>
      </p:sp>
      <p:pic>
        <p:nvPicPr>
          <p:cNvPr id="5" name="图片 4" descr="图片包含 文字&#10;&#10;&#10;&#10;自动生成的说明">
            <a:extLst>
              <a:ext uri="{FF2B5EF4-FFF2-40B4-BE49-F238E27FC236}">
                <a16:creationId xmlns:a16="http://schemas.microsoft.com/office/drawing/2014/main" id="{FDAC3792-A81D-6745-A61B-4F0EB0A33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5" y="1957156"/>
            <a:ext cx="4372097" cy="34095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7E3C91-161A-324A-B315-A4C2A91DA233}"/>
              </a:ext>
            </a:extLst>
          </p:cNvPr>
          <p:cNvSpPr txBox="1"/>
          <p:nvPr/>
        </p:nvSpPr>
        <p:spPr>
          <a:xfrm>
            <a:off x="5333154" y="1957156"/>
            <a:ext cx="2209183" cy="2034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78" dirty="0">
                <a:latin typeface="DengXian" panose="02010600030101010101" pitchFamily="2" charset="-122"/>
                <a:ea typeface="DengXian" panose="02010600030101010101" pitchFamily="2" charset="-122"/>
              </a:rPr>
              <a:t>例如：</a:t>
            </a:r>
            <a:endParaRPr kumimoji="1" lang="en-US" altLang="zh-CN" sz="1578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50488" indent="-250488">
              <a:buFont typeface="Arial" panose="020B0604020202020204" pitchFamily="34" charset="0"/>
              <a:buChar char="•"/>
            </a:pPr>
            <a:r>
              <a:rPr kumimoji="1" lang="en-US" altLang="zh-CN" sz="1578" dirty="0">
                <a:latin typeface="DengXian" panose="02010600030101010101" pitchFamily="2" charset="-122"/>
                <a:ea typeface="DengXian" panose="02010600030101010101" pitchFamily="2" charset="-122"/>
              </a:rPr>
              <a:t>AU</a:t>
            </a:r>
            <a:r>
              <a:rPr kumimoji="1" lang="zh-CN" altLang="en-US" sz="1578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sz="1578" dirty="0">
                <a:latin typeface="DengXian" panose="02010600030101010101" pitchFamily="2" charset="-122"/>
                <a:ea typeface="DengXian" panose="02010600030101010101" pitchFamily="2" charset="-122"/>
              </a:rPr>
              <a:t>FS</a:t>
            </a:r>
          </a:p>
          <a:p>
            <a:pPr marL="250488" indent="-250488">
              <a:buFont typeface="Arial" panose="020B0604020202020204" pitchFamily="34" charset="0"/>
              <a:buChar char="•"/>
            </a:pPr>
            <a:r>
              <a:rPr kumimoji="1" lang="en-US" altLang="zh-CN" sz="1578" dirty="0">
                <a:latin typeface="DengXian" panose="02010600030101010101" pitchFamily="2" charset="-122"/>
                <a:ea typeface="DengXian" panose="02010600030101010101" pitchFamily="2" charset="-122"/>
              </a:rPr>
              <a:t>Overlay</a:t>
            </a:r>
            <a:r>
              <a:rPr kumimoji="1" lang="zh-CN" altLang="en-US" sz="1578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kumimoji="1" lang="en-US" altLang="zh-CN" sz="1578" dirty="0">
                <a:latin typeface="DengXian" panose="02010600030101010101" pitchFamily="2" charset="-122"/>
                <a:ea typeface="DengXian" panose="02010600030101010101" pitchFamily="2" charset="-122"/>
              </a:rPr>
              <a:t>FS</a:t>
            </a:r>
          </a:p>
          <a:p>
            <a:pPr marL="250488" indent="-250488">
              <a:buFont typeface="Arial" panose="020B0604020202020204" pitchFamily="34" charset="0"/>
              <a:buChar char="•"/>
            </a:pPr>
            <a:r>
              <a:rPr lang="en" altLang="zh-CN" sz="1578" dirty="0" err="1"/>
              <a:t>Devicemapper</a:t>
            </a:r>
            <a:endParaRPr lang="en" altLang="zh-CN" sz="1578" dirty="0"/>
          </a:p>
          <a:p>
            <a:pPr marL="250488" indent="-250488">
              <a:buFont typeface="Arial" panose="020B0604020202020204" pitchFamily="34" charset="0"/>
              <a:buChar char="•"/>
            </a:pPr>
            <a:r>
              <a:rPr lang="en" altLang="zh-CN" sz="1578"/>
              <a:t>btrfs</a:t>
            </a:r>
            <a:endParaRPr kumimoji="1" lang="en-US" altLang="zh-CN" sz="1578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50488" indent="-250488">
              <a:buFont typeface="Arial" panose="020B0604020202020204" pitchFamily="34" charset="0"/>
              <a:buChar char="•"/>
            </a:pPr>
            <a:r>
              <a:rPr kumimoji="1" lang="zh-CN" altLang="en-US" sz="1578" dirty="0">
                <a:latin typeface="DengXian" panose="02010600030101010101" pitchFamily="2" charset="-122"/>
                <a:ea typeface="DengXian" panose="02010600030101010101" pitchFamily="2" charset="-122"/>
              </a:rPr>
              <a:t>。。。</a:t>
            </a:r>
            <a:endParaRPr kumimoji="1" lang="en-US" altLang="zh-CN" sz="1578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kumimoji="1" lang="en-US" altLang="zh-CN" sz="1578" dirty="0">
              <a:latin typeface="DengXian" panose="02010600030101010101" pitchFamily="2" charset="-122"/>
            </a:endParaRPr>
          </a:p>
          <a:p>
            <a:endParaRPr kumimoji="1" lang="zh-CN" altLang="en-US" sz="1578" dirty="0">
              <a:latin typeface="DengXian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F5E68C-3E8B-FC4A-8EDC-DF325D1AD4C8}"/>
              </a:ext>
            </a:extLst>
          </p:cNvPr>
          <p:cNvSpPr txBox="1"/>
          <p:nvPr/>
        </p:nvSpPr>
        <p:spPr>
          <a:xfrm>
            <a:off x="400765" y="5447184"/>
            <a:ext cx="5680755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1578" dirty="0">
                <a:latin typeface="DengXian" panose="02010600030101010101" pitchFamily="2" charset="-122"/>
                <a:ea typeface="DengXian" panose="02010600030101010101" pitchFamily="2" charset="-122"/>
              </a:rPr>
              <a:t>参考</a:t>
            </a:r>
            <a:r>
              <a:rPr kumimoji="1" lang="zh-CN" altLang="en-US" sz="1578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  <a:r>
              <a:rPr kumimoji="1" lang="en" altLang="zh-CN" sz="1578" dirty="0">
                <a:latin typeface="DengXian" panose="02010600030101010101" pitchFamily="2" charset="-122"/>
                <a:ea typeface="DengXian" panose="02010600030101010101" pitchFamily="2" charset="-122"/>
              </a:rPr>
              <a:t>https://</a:t>
            </a:r>
            <a:r>
              <a:rPr kumimoji="1" lang="en" altLang="zh-CN" sz="1578" dirty="0" err="1">
                <a:latin typeface="DengXian" panose="02010600030101010101" pitchFamily="2" charset="-122"/>
                <a:ea typeface="DengXian" panose="02010600030101010101" pitchFamily="2" charset="-122"/>
              </a:rPr>
              <a:t>en.wikipedia.org</a:t>
            </a:r>
            <a:r>
              <a:rPr kumimoji="1" lang="en" altLang="zh-CN" sz="1578" dirty="0">
                <a:latin typeface="DengXian" panose="02010600030101010101" pitchFamily="2" charset="-122"/>
                <a:ea typeface="DengXian" panose="02010600030101010101" pitchFamily="2" charset="-122"/>
              </a:rPr>
              <a:t>/wiki/</a:t>
            </a:r>
            <a:r>
              <a:rPr kumimoji="1" lang="en" altLang="zh-CN" sz="1578" dirty="0" err="1">
                <a:latin typeface="DengXian" panose="02010600030101010101" pitchFamily="2" charset="-122"/>
                <a:ea typeface="DengXian" panose="02010600030101010101" pitchFamily="2" charset="-122"/>
              </a:rPr>
              <a:t>Union_mount</a:t>
            </a:r>
            <a:endParaRPr kumimoji="1" lang="zh-CN" altLang="en-US" sz="1578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421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Docker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的好处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kumimoji="1" lang="zh-CN" altLang="en-US" sz="2800" dirty="0"/>
              <a:t>一处成功，处处成功</a:t>
            </a:r>
            <a:endParaRPr kumimoji="1" lang="en-US" altLang="zh-CN" sz="2800" dirty="0"/>
          </a:p>
          <a:p>
            <a:pPr lvl="1">
              <a:buFont typeface="Arial"/>
              <a:buChar char="•"/>
            </a:pPr>
            <a:r>
              <a:rPr kumimoji="1" lang="zh-CN" altLang="en-US" sz="2400" dirty="0"/>
              <a:t>横跨开发，测试，部署环境</a:t>
            </a:r>
            <a:endParaRPr kumimoji="1" lang="en-US" altLang="zh-CN" sz="2400" dirty="0"/>
          </a:p>
          <a:p>
            <a:pPr lvl="1">
              <a:buFont typeface="Arial"/>
              <a:buChar char="•"/>
            </a:pPr>
            <a:r>
              <a:rPr kumimoji="1" lang="zh-CN" altLang="en-US" sz="2400" dirty="0"/>
              <a:t>也不用管是在实体机，虚拟机，还是在云上</a:t>
            </a:r>
            <a:endParaRPr kumimoji="1" lang="en-US" altLang="zh-CN" sz="2400" dirty="0"/>
          </a:p>
          <a:p>
            <a:pPr>
              <a:buFont typeface="Arial"/>
              <a:buChar char="•"/>
            </a:pPr>
            <a:r>
              <a:rPr kumimoji="1" lang="zh-CN" altLang="en-US" sz="2800" dirty="0"/>
              <a:t>一个大包，很方便</a:t>
            </a:r>
            <a:endParaRPr kumimoji="1" lang="en-US" altLang="zh-CN" sz="2800" dirty="0"/>
          </a:p>
          <a:p>
            <a:pPr lvl="1">
              <a:buFont typeface="Arial"/>
              <a:buChar char="•"/>
            </a:pPr>
            <a:r>
              <a:rPr kumimoji="1" lang="zh-CN" altLang="en-US" sz="2400" dirty="0"/>
              <a:t>创建和部署都很快</a:t>
            </a:r>
            <a:endParaRPr kumimoji="1" lang="en-US" altLang="zh-CN" sz="2400" dirty="0"/>
          </a:p>
          <a:p>
            <a:pPr lvl="1">
              <a:buFont typeface="Arial"/>
              <a:buChar char="•"/>
            </a:pPr>
            <a:r>
              <a:rPr kumimoji="1" lang="zh-CN" altLang="en-US" sz="2400" dirty="0"/>
              <a:t>可以跟</a:t>
            </a:r>
            <a:r>
              <a:rPr kumimoji="1" lang="en-US" altLang="zh-CN" sz="2400" dirty="0"/>
              <a:t>CI/CD</a:t>
            </a:r>
            <a:r>
              <a:rPr kumimoji="1" lang="zh-CN" altLang="en-US" sz="2400" dirty="0"/>
              <a:t>方便集成</a:t>
            </a:r>
            <a:endParaRPr kumimoji="1" lang="en-US" altLang="zh-CN" sz="2400" dirty="0"/>
          </a:p>
          <a:p>
            <a:pPr>
              <a:buFont typeface="Arial"/>
              <a:buChar char="•"/>
            </a:pPr>
            <a:r>
              <a:rPr kumimoji="1" lang="zh-CN" altLang="en-US" sz="2800" dirty="0"/>
              <a:t>跟微服务结合很方便</a:t>
            </a:r>
            <a:endParaRPr kumimoji="1" lang="en-US" altLang="zh-CN" sz="2800" dirty="0"/>
          </a:p>
          <a:p>
            <a:pPr lvl="1">
              <a:buFont typeface="Arial"/>
              <a:buChar char="•"/>
            </a:pPr>
            <a:r>
              <a:rPr kumimoji="1" lang="zh-CN" altLang="en-US" sz="2400" dirty="0"/>
              <a:t>隔离，解藕，弹性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09255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err="1"/>
              <a:t>Docker</a:t>
            </a:r>
            <a:r>
              <a:rPr kumimoji="1" lang="zh-CN" altLang="en-US" sz="3200" dirty="0"/>
              <a:t>的组成部分：典型</a:t>
            </a:r>
            <a:r>
              <a:rPr kumimoji="1" lang="en-US" altLang="zh-CN" sz="3200" dirty="0"/>
              <a:t>C/S</a:t>
            </a:r>
            <a:r>
              <a:rPr kumimoji="1" lang="zh-CN" altLang="en-US" sz="3200" dirty="0"/>
              <a:t>架构</a:t>
            </a:r>
          </a:p>
        </p:txBody>
      </p:sp>
      <p:pic>
        <p:nvPicPr>
          <p:cNvPr id="4" name="图片 3" descr="屏幕快照 2018-10-24 下午12.3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5" y="1574933"/>
            <a:ext cx="7469803" cy="38072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07644" y="5404473"/>
            <a:ext cx="3092856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From </a:t>
            </a:r>
            <a:r>
              <a:rPr kumimoji="1" lang="en-US" altLang="zh-CN" sz="1578" dirty="0" err="1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Docker.com</a:t>
            </a:r>
            <a:endParaRPr kumimoji="1" lang="zh-CN" altLang="en-US" sz="1578" dirty="0">
              <a:latin typeface="DengXian" panose="02010600030101010101" pitchFamily="2" charset="-122"/>
              <a:ea typeface="DengXian" panose="02010600030101010101" pitchFamily="2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96151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9582D-12C7-5849-A381-A07B981C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几个重要概念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6CCF8-1ACA-0340-AF22-57254ECD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</a:p>
          <a:p>
            <a:pPr>
              <a:buFont typeface="Wingdings" pitchFamily="2" charset="2"/>
              <a:buChar char="l"/>
            </a:pPr>
            <a:endParaRPr kumimoji="1" lang="en-US" altLang="zh-CN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container</a:t>
            </a:r>
          </a:p>
          <a:p>
            <a:pPr>
              <a:buFont typeface="Wingdings" pitchFamily="2" charset="2"/>
              <a:buChar char="l"/>
            </a:pPr>
            <a:endParaRPr kumimoji="1" lang="en-US" altLang="zh-CN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Daemon</a:t>
            </a:r>
          </a:p>
          <a:p>
            <a:pPr>
              <a:buFont typeface="Wingdings" pitchFamily="2" charset="2"/>
              <a:buChar char="l"/>
            </a:pPr>
            <a:endParaRPr kumimoji="1" lang="en-US" altLang="zh-CN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/>
              <a:t>Registry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21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90930-3D36-9849-A34D-27ECEC54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Paddle docker usage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CAF5B-9D49-274B-B5CE-648E8FDC5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docker pull </a:t>
            </a:r>
            <a:r>
              <a:rPr lang="en" altLang="zh-CN" dirty="0" err="1"/>
              <a:t>hub.baidubce.com</a:t>
            </a:r>
            <a:r>
              <a:rPr lang="en" altLang="zh-CN" dirty="0"/>
              <a:t>/</a:t>
            </a:r>
            <a:r>
              <a:rPr lang="en" altLang="zh-CN" dirty="0" err="1"/>
              <a:t>paddlepaddle</a:t>
            </a:r>
            <a:r>
              <a:rPr lang="en" altLang="zh-CN" dirty="0"/>
              <a:t>/paddle:1.7.1</a:t>
            </a:r>
            <a:br>
              <a:rPr lang="en" altLang="zh-CN" dirty="0"/>
            </a:br>
            <a:endParaRPr lang="en" altLang="zh-CN" dirty="0"/>
          </a:p>
          <a:p>
            <a:r>
              <a:rPr lang="en" altLang="zh-CN" dirty="0"/>
              <a:t>docker run -it -v $PWD:/paddle </a:t>
            </a:r>
            <a:r>
              <a:rPr lang="en" altLang="zh-CN" dirty="0" err="1"/>
              <a:t>hub.baidubce.com</a:t>
            </a:r>
            <a:r>
              <a:rPr lang="en" altLang="zh-CN" dirty="0"/>
              <a:t>/</a:t>
            </a:r>
            <a:r>
              <a:rPr lang="en" altLang="zh-CN" dirty="0" err="1"/>
              <a:t>paddlepaddle</a:t>
            </a:r>
            <a:r>
              <a:rPr lang="en" altLang="zh-CN" dirty="0"/>
              <a:t>/paddle:1.7.1 /bin/bash</a:t>
            </a:r>
            <a:br>
              <a:rPr lang="en" altLang="zh-CN" dirty="0"/>
            </a:br>
            <a:endParaRPr lang="en" altLang="zh-CN" dirty="0"/>
          </a:p>
          <a:p>
            <a:r>
              <a:rPr kumimoji="1" lang="en" altLang="zh-CN" dirty="0"/>
              <a:t>Check:</a:t>
            </a:r>
          </a:p>
          <a:p>
            <a:pPr lvl="1"/>
            <a:r>
              <a:rPr kumimoji="1" lang="en" altLang="zh-CN" dirty="0"/>
              <a:t>Input “python</a:t>
            </a:r>
            <a:r>
              <a:rPr kumimoji="1" lang="zh-CN" altLang="en-US" dirty="0"/>
              <a:t>”</a:t>
            </a:r>
            <a:endParaRPr kumimoji="1" lang="en" altLang="zh-CN" dirty="0"/>
          </a:p>
          <a:p>
            <a:pPr lvl="1"/>
            <a:r>
              <a:rPr kumimoji="1" lang="en" altLang="zh-CN" dirty="0"/>
              <a:t>Input “</a:t>
            </a:r>
            <a:r>
              <a:rPr lang="en" altLang="zh-CN" dirty="0"/>
              <a:t>import </a:t>
            </a:r>
            <a:r>
              <a:rPr lang="en" altLang="zh-CN" dirty="0" err="1"/>
              <a:t>paddle.fluid</a:t>
            </a:r>
            <a:r>
              <a:rPr lang="en" altLang="zh-CN" dirty="0"/>
              <a:t>”</a:t>
            </a:r>
          </a:p>
          <a:p>
            <a:pPr lvl="1"/>
            <a:r>
              <a:rPr kumimoji="1" lang="en" altLang="zh-CN" dirty="0"/>
              <a:t>Input</a:t>
            </a:r>
            <a:r>
              <a:rPr kumimoji="1" lang="zh-CN" altLang="en-US" dirty="0"/>
              <a:t>   “</a:t>
            </a:r>
            <a:r>
              <a:rPr lang="en" altLang="zh-CN" dirty="0" err="1"/>
              <a:t>paddle.fluid.install_check.run_check</a:t>
            </a:r>
            <a:r>
              <a:rPr lang="en" altLang="zh-CN" dirty="0"/>
              <a:t>()</a:t>
            </a:r>
            <a:r>
              <a:rPr lang="zh-CN" altLang="en-US" dirty="0"/>
              <a:t>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804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A65D38-92A5-6841-8916-D255CCA8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BDC8F5-68C2-CA4C-9406-A6BEE7C53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已经学习过的： 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</a:t>
            </a:r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新讲内容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</a:t>
            </a:r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Docker login</a:t>
            </a:r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push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118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Docker</a:t>
            </a:r>
            <a:r>
              <a:rPr kumimoji="1" lang="en-US" altLang="zh-CN" dirty="0"/>
              <a:t> hub</a:t>
            </a:r>
            <a:r>
              <a:rPr kumimoji="1" lang="zh-CN" altLang="en-US" dirty="0"/>
              <a:t>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hlinkClick r:id="rId2"/>
              </a:rPr>
              <a:t>https://hub.docker.com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Docker</a:t>
            </a:r>
            <a:r>
              <a:rPr kumimoji="1" lang="en-US" altLang="zh-CN" dirty="0"/>
              <a:t> image</a:t>
            </a:r>
            <a:r>
              <a:rPr kumimoji="1" lang="zh-CN" altLang="en-US" dirty="0"/>
              <a:t>的公共</a:t>
            </a:r>
            <a:r>
              <a:rPr kumimoji="1" lang="en-US" altLang="zh-CN" dirty="0"/>
              <a:t>registry</a:t>
            </a:r>
          </a:p>
          <a:p>
            <a:r>
              <a:rPr kumimoji="1" lang="zh-CN" altLang="en-US" dirty="0"/>
              <a:t>还有很多私有的</a:t>
            </a:r>
            <a:r>
              <a:rPr kumimoji="1" lang="en-US" altLang="zh-CN" dirty="0"/>
              <a:t>registry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用户可以用它来：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上传</a:t>
            </a:r>
            <a:r>
              <a:rPr kumimoji="1" lang="en-US" altLang="zh-CN" dirty="0" err="1"/>
              <a:t>Docker</a:t>
            </a:r>
            <a:r>
              <a:rPr kumimoji="1" lang="en-US" altLang="zh-CN" dirty="0"/>
              <a:t> image</a:t>
            </a:r>
            <a:r>
              <a:rPr kumimoji="1" lang="zh-CN" altLang="en-US" dirty="0"/>
              <a:t>，并保存</a:t>
            </a:r>
            <a:r>
              <a:rPr kumimoji="1" lang="en-US" altLang="zh-CN" dirty="0"/>
              <a:t>name/tag/</a:t>
            </a:r>
            <a:r>
              <a:rPr kumimoji="1" lang="zh-CN" altLang="en-US" dirty="0"/>
              <a:t>版本</a:t>
            </a:r>
            <a:r>
              <a:rPr kumimoji="1" lang="en-US" altLang="zh-CN" dirty="0"/>
              <a:t>(</a:t>
            </a:r>
            <a:r>
              <a:rPr kumimoji="1" lang="zh-CN" altLang="en-US" dirty="0"/>
              <a:t>需要</a:t>
            </a:r>
            <a:r>
              <a:rPr kumimoji="1" lang="en-US" altLang="zh-CN" dirty="0"/>
              <a:t>login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下载</a:t>
            </a:r>
            <a:r>
              <a:rPr kumimoji="1" lang="en-US" altLang="zh-CN" dirty="0" err="1"/>
              <a:t>Docker</a:t>
            </a:r>
            <a:r>
              <a:rPr kumimoji="1" lang="en-US" altLang="zh-CN" dirty="0"/>
              <a:t> image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331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Dockerfile</a:t>
            </a:r>
            <a:r>
              <a:rPr kumimoji="1" lang="zh-CN" altLang="en-US"/>
              <a:t>使用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用于生成</a:t>
            </a:r>
            <a:r>
              <a:rPr kumimoji="1" lang="en-US" altLang="zh-CN" dirty="0" err="1"/>
              <a:t>Docker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的配置文本文件</a:t>
            </a:r>
            <a:endParaRPr kumimoji="1" lang="en-US" altLang="zh-CN" dirty="0"/>
          </a:p>
          <a:p>
            <a:r>
              <a:rPr kumimoji="1" lang="zh-CN" altLang="en-US" dirty="0"/>
              <a:t>常用语法：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FROM   </a:t>
            </a:r>
            <a:r>
              <a:rPr kumimoji="1" lang="zh-CN" altLang="en-US" dirty="0"/>
              <a:t>基于已有的</a:t>
            </a:r>
            <a:r>
              <a:rPr kumimoji="1" lang="en-US" altLang="zh-CN" dirty="0" err="1"/>
              <a:t>Docker</a:t>
            </a:r>
            <a:r>
              <a:rPr kumimoji="1" lang="en-US" altLang="zh-CN" dirty="0"/>
              <a:t> image</a:t>
            </a:r>
            <a:r>
              <a:rPr kumimoji="1" lang="zh-CN" altLang="en-US" dirty="0"/>
              <a:t>来生成</a:t>
            </a:r>
            <a:r>
              <a:rPr kumimoji="1" lang="en-US" altLang="zh-CN" dirty="0"/>
              <a:t> </a:t>
            </a:r>
          </a:p>
          <a:p>
            <a:pPr lvl="2"/>
            <a:r>
              <a:rPr kumimoji="1" lang="zh-CN" altLang="en-US" dirty="0"/>
              <a:t>例如：</a:t>
            </a:r>
            <a:r>
              <a:rPr kumimoji="1" lang="en-US" altLang="zh-CN" dirty="0"/>
              <a:t>FROM tomcat:8.0</a:t>
            </a:r>
          </a:p>
          <a:p>
            <a:pPr lvl="1"/>
            <a:r>
              <a:rPr kumimoji="1" lang="en-US" altLang="zh-CN" dirty="0"/>
              <a:t>COPY     </a:t>
            </a:r>
            <a:r>
              <a:rPr kumimoji="1" lang="zh-CN" altLang="en-US" dirty="0"/>
              <a:t>把用户的文件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到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去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例如：</a:t>
            </a:r>
            <a:r>
              <a:rPr kumimoji="1" lang="en-US" altLang="zh-CN" sz="1753" dirty="0"/>
              <a:t>COPY </a:t>
            </a:r>
            <a:r>
              <a:rPr kumimoji="1" lang="en-US" altLang="zh-CN" sz="1753" dirty="0" err="1"/>
              <a:t>index.jsp</a:t>
            </a:r>
            <a:r>
              <a:rPr kumimoji="1" lang="en-US" altLang="zh-CN" sz="1753" dirty="0"/>
              <a:t>  /</a:t>
            </a:r>
            <a:r>
              <a:rPr kumimoji="1" lang="en-US" altLang="zh-CN" sz="1753" dirty="0" err="1"/>
              <a:t>usr</a:t>
            </a:r>
            <a:r>
              <a:rPr kumimoji="1" lang="en-US" altLang="zh-CN" sz="1753" dirty="0"/>
              <a:t>/local/tomcat/</a:t>
            </a:r>
            <a:r>
              <a:rPr kumimoji="1" lang="en-US" altLang="zh-CN" sz="1753" dirty="0" err="1"/>
              <a:t>webapps</a:t>
            </a:r>
            <a:r>
              <a:rPr kumimoji="1" lang="en-US" altLang="zh-CN" sz="1753" dirty="0"/>
              <a:t>/ROOT</a:t>
            </a:r>
          </a:p>
          <a:p>
            <a:pPr lvl="1"/>
            <a:r>
              <a:rPr kumimoji="1" lang="en-US" altLang="zh-CN" dirty="0"/>
              <a:t>EXPOSE </a:t>
            </a:r>
            <a:r>
              <a:rPr kumimoji="1" lang="zh-CN" altLang="en-US" dirty="0"/>
              <a:t>对外通过该端口提供服务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例如：</a:t>
            </a:r>
            <a:r>
              <a:rPr kumimoji="1" lang="en-US" altLang="zh-CN" dirty="0"/>
              <a:t>EXPOSE 8080</a:t>
            </a:r>
          </a:p>
          <a:p>
            <a:pPr lvl="1"/>
            <a:r>
              <a:rPr kumimoji="1" lang="en-US" altLang="zh-CN" dirty="0"/>
              <a:t>CMD      </a:t>
            </a:r>
            <a:r>
              <a:rPr kumimoji="1" lang="zh-CN" altLang="en-US" dirty="0"/>
              <a:t>启动该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应该跑的脚本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例如：</a:t>
            </a:r>
            <a:r>
              <a:rPr kumimoji="1" lang="en-US" altLang="zh-CN" dirty="0"/>
              <a:t>CMD [“</a:t>
            </a:r>
            <a:r>
              <a:rPr kumimoji="1" lang="en-US" altLang="zh-CN" dirty="0" err="1"/>
              <a:t>catalina.sh</a:t>
            </a:r>
            <a:r>
              <a:rPr kumimoji="1" lang="en-US" altLang="zh-CN" dirty="0"/>
              <a:t>”, “run”]</a:t>
            </a:r>
          </a:p>
          <a:p>
            <a:pPr lvl="2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2310" y="5530712"/>
            <a:ext cx="5554517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https://</a:t>
            </a:r>
            <a:r>
              <a:rPr kumimoji="1" lang="en-US" altLang="zh-CN" sz="1578" dirty="0" err="1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docs.Docker.com</a:t>
            </a:r>
            <a:r>
              <a:rPr kumimoji="1" lang="en-US" altLang="zh-CN" sz="1578" dirty="0">
                <a:latin typeface="DengXian" panose="02010600030101010101" pitchFamily="2" charset="-122"/>
                <a:ea typeface="DengXian" panose="02010600030101010101" pitchFamily="2" charset="-122"/>
                <a:cs typeface="微软雅黑"/>
              </a:rPr>
              <a:t>/engine/reference/builder/</a:t>
            </a:r>
            <a:endParaRPr kumimoji="1" lang="zh-CN" altLang="en-US" sz="1578" dirty="0">
              <a:latin typeface="DengXian" panose="02010600030101010101" pitchFamily="2" charset="-122"/>
              <a:ea typeface="DengXian" panose="02010600030101010101" pitchFamily="2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83037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Dockerfile</a:t>
            </a:r>
            <a:r>
              <a:rPr kumimoji="1" lang="zh-CN" altLang="en-US" dirty="0"/>
              <a:t>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Hello-World</a:t>
            </a:r>
          </a:p>
          <a:p>
            <a:r>
              <a:rPr kumimoji="1" lang="en-US" altLang="zh-CN" sz="1753" dirty="0"/>
              <a:t>https://hub.docker.com/_/hello-world/</a:t>
            </a:r>
          </a:p>
          <a:p>
            <a:r>
              <a:rPr kumimoji="1" lang="en-US" altLang="zh-CN" sz="1753" dirty="0"/>
              <a:t>https://</a:t>
            </a:r>
            <a:r>
              <a:rPr kumimoji="1" lang="en-US" altLang="zh-CN" sz="1753" dirty="0" err="1"/>
              <a:t>github.com</a:t>
            </a:r>
            <a:r>
              <a:rPr kumimoji="1" lang="en-US" altLang="zh-CN" sz="1753" dirty="0"/>
              <a:t>/</a:t>
            </a:r>
            <a:r>
              <a:rPr kumimoji="1" lang="en-US" altLang="zh-CN" sz="1753" dirty="0" err="1"/>
              <a:t>docker</a:t>
            </a:r>
            <a:r>
              <a:rPr kumimoji="1" lang="en-US" altLang="zh-CN" sz="1753" dirty="0"/>
              <a:t>-library/hello-world/blob/master/amd64/hello-world/</a:t>
            </a:r>
            <a:r>
              <a:rPr kumimoji="1" lang="en-US" altLang="zh-CN" sz="1753" dirty="0" err="1"/>
              <a:t>Dockerfile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r>
              <a:rPr kumimoji="1" lang="en-US" altLang="zh-CN" dirty="0"/>
              <a:t>Ubuntu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420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tomcat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err="1"/>
              <a:t>Dockerfile</a:t>
            </a:r>
            <a:r>
              <a:rPr kumimoji="1" lang="zh-CN" altLang="en-US" dirty="0"/>
              <a:t>：内容如下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lang="en-US" altLang="zh-CN" sz="2104" i="1" dirty="0">
                <a:solidFill>
                  <a:srgbClr val="2318DE"/>
                </a:solidFill>
              </a:rPr>
              <a:t>FROM tomcat:8.0</a:t>
            </a:r>
          </a:p>
          <a:p>
            <a:pPr marL="0" indent="0">
              <a:buNone/>
            </a:pPr>
            <a:r>
              <a:rPr lang="en-US" altLang="zh-CN" sz="2104" i="1" dirty="0">
                <a:solidFill>
                  <a:srgbClr val="2318DE"/>
                </a:solidFill>
              </a:rPr>
              <a:t>COPY </a:t>
            </a:r>
            <a:r>
              <a:rPr lang="en-US" altLang="zh-CN" sz="2104" i="1" dirty="0" err="1">
                <a:solidFill>
                  <a:srgbClr val="2318DE"/>
                </a:solidFill>
              </a:rPr>
              <a:t>index.jsp</a:t>
            </a:r>
            <a:r>
              <a:rPr lang="en-US" altLang="zh-CN" sz="2104" i="1" dirty="0">
                <a:solidFill>
                  <a:srgbClr val="2318DE"/>
                </a:solidFill>
              </a:rPr>
              <a:t>  /</a:t>
            </a:r>
            <a:r>
              <a:rPr lang="en-US" altLang="zh-CN" sz="2104" i="1" dirty="0" err="1">
                <a:solidFill>
                  <a:srgbClr val="2318DE"/>
                </a:solidFill>
              </a:rPr>
              <a:t>usr</a:t>
            </a:r>
            <a:r>
              <a:rPr lang="en-US" altLang="zh-CN" sz="2104" i="1" dirty="0">
                <a:solidFill>
                  <a:srgbClr val="2318DE"/>
                </a:solidFill>
              </a:rPr>
              <a:t>/local/tomcat/</a:t>
            </a:r>
            <a:r>
              <a:rPr lang="en-US" altLang="zh-CN" sz="2104" i="1" dirty="0" err="1">
                <a:solidFill>
                  <a:srgbClr val="2318DE"/>
                </a:solidFill>
              </a:rPr>
              <a:t>webapps</a:t>
            </a:r>
            <a:r>
              <a:rPr lang="en-US" altLang="zh-CN" sz="2104" i="1" dirty="0">
                <a:solidFill>
                  <a:srgbClr val="2318DE"/>
                </a:solidFill>
              </a:rPr>
              <a:t>/ROOT</a:t>
            </a:r>
          </a:p>
          <a:p>
            <a:pPr marL="0" indent="0">
              <a:buNone/>
            </a:pPr>
            <a:r>
              <a:rPr lang="sk-SK" altLang="zh-CN" sz="2104" i="1" dirty="0">
                <a:solidFill>
                  <a:srgbClr val="2318DE"/>
                </a:solidFill>
              </a:rPr>
              <a:t>EXPOSE 8080</a:t>
            </a:r>
          </a:p>
          <a:p>
            <a:pPr marL="0" indent="0">
              <a:buNone/>
            </a:pPr>
            <a:endParaRPr kumimoji="1" lang="sk-SK" altLang="zh-CN" sz="2104" dirty="0">
              <a:solidFill>
                <a:srgbClr val="2318DE"/>
              </a:solidFill>
            </a:endParaRPr>
          </a:p>
          <a:p>
            <a:pPr marL="0" indent="0">
              <a:buNone/>
            </a:pPr>
            <a:r>
              <a:rPr kumimoji="1" lang="sk-SK" altLang="zh-CN" sz="2104" dirty="0"/>
              <a:t>Index.jsp</a:t>
            </a:r>
            <a:r>
              <a:rPr kumimoji="1" lang="zh-CN" altLang="en-US" sz="2104" dirty="0"/>
              <a:t>内容如下</a:t>
            </a:r>
            <a:endParaRPr kumimoji="1" lang="sk-SK" altLang="zh-CN" sz="2104" dirty="0"/>
          </a:p>
          <a:p>
            <a:pPr marL="0" indent="0">
              <a:buNone/>
            </a:pPr>
            <a:r>
              <a:rPr lang="mr-IN" altLang="zh-CN" sz="1929" i="1" dirty="0">
                <a:solidFill>
                  <a:srgbClr val="2318DE"/>
                </a:solidFill>
              </a:rPr>
              <a:t>&lt;%</a:t>
            </a:r>
          </a:p>
          <a:p>
            <a:pPr marL="0" indent="0">
              <a:buNone/>
            </a:pPr>
            <a:r>
              <a:rPr lang="en-US" altLang="zh-CN" sz="1929" i="1" dirty="0" err="1">
                <a:solidFill>
                  <a:srgbClr val="2318DE"/>
                </a:solidFill>
              </a:rPr>
              <a:t>out.println</a:t>
            </a:r>
            <a:r>
              <a:rPr lang="en-US" altLang="zh-CN" sz="1929" i="1" dirty="0">
                <a:solidFill>
                  <a:srgbClr val="2318DE"/>
                </a:solidFill>
              </a:rPr>
              <a:t>("Hello World, V1");</a:t>
            </a:r>
          </a:p>
          <a:p>
            <a:pPr marL="0" indent="0">
              <a:buNone/>
            </a:pPr>
            <a:r>
              <a:rPr lang="mr-IN" altLang="zh-CN" sz="1929" i="1" dirty="0">
                <a:solidFill>
                  <a:srgbClr val="2318DE"/>
                </a:solidFill>
              </a:rPr>
              <a:t>%&gt;</a:t>
            </a:r>
            <a:endParaRPr kumimoji="1" lang="zh-CN" altLang="en-US" sz="1929" i="1" dirty="0">
              <a:solidFill>
                <a:srgbClr val="2318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39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tomcat-</a:t>
            </a:r>
            <a:r>
              <a:rPr kumimoji="1" lang="en-US" altLang="zh-CN" dirty="0" err="1"/>
              <a:t>cont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kumimoji="1" lang="en-US" altLang="zh-CN" sz="2454" dirty="0">
                <a:solidFill>
                  <a:srgbClr val="000000"/>
                </a:solidFill>
              </a:rPr>
              <a:t>$</a:t>
            </a:r>
            <a:r>
              <a:rPr lang="en-US" altLang="zh-CN" sz="2454" dirty="0">
                <a:solidFill>
                  <a:srgbClr val="2318DE"/>
                </a:solidFill>
              </a:rPr>
              <a:t>docker build -t mytomcat:1.0 .</a:t>
            </a:r>
            <a:endParaRPr kumimoji="1" lang="en-US" altLang="zh-CN" sz="2454" dirty="0">
              <a:solidFill>
                <a:srgbClr val="2318DE"/>
              </a:solidFill>
            </a:endParaRPr>
          </a:p>
          <a:p>
            <a:pPr>
              <a:buFont typeface="Arial"/>
              <a:buChar char="•"/>
            </a:pPr>
            <a:endParaRPr kumimoji="1" lang="en-US" altLang="zh-CN" sz="2454" dirty="0">
              <a:solidFill>
                <a:srgbClr val="2318DE"/>
              </a:solidFill>
            </a:endParaRPr>
          </a:p>
          <a:p>
            <a:pPr>
              <a:buFont typeface="Arial"/>
              <a:buChar char="•"/>
            </a:pPr>
            <a:r>
              <a:rPr kumimoji="1" lang="en-US" altLang="zh-CN" sz="2454" dirty="0">
                <a:solidFill>
                  <a:srgbClr val="000000"/>
                </a:solidFill>
              </a:rPr>
              <a:t>$</a:t>
            </a:r>
            <a:r>
              <a:rPr lang="en-US" altLang="zh-CN" sz="2454" dirty="0" err="1">
                <a:solidFill>
                  <a:srgbClr val="0000FF"/>
                </a:solidFill>
              </a:rPr>
              <a:t>docker</a:t>
            </a:r>
            <a:r>
              <a:rPr lang="en-US" altLang="zh-CN" sz="2454" dirty="0">
                <a:solidFill>
                  <a:srgbClr val="0000FF"/>
                </a:solidFill>
              </a:rPr>
              <a:t> run -p 8080:8080 -d mytomcat:1.0</a:t>
            </a:r>
            <a:endParaRPr kumimoji="1" lang="en-US" altLang="zh-CN" sz="2454" dirty="0">
              <a:solidFill>
                <a:srgbClr val="0000FF"/>
              </a:solidFill>
            </a:endParaRPr>
          </a:p>
          <a:p>
            <a:pPr>
              <a:buFont typeface="Arial"/>
              <a:buChar char="•"/>
            </a:pPr>
            <a:endParaRPr kumimoji="1" lang="en-US" altLang="zh-CN" sz="2454" dirty="0">
              <a:solidFill>
                <a:srgbClr val="2318DE"/>
              </a:solidFill>
            </a:endParaRPr>
          </a:p>
          <a:p>
            <a:pPr>
              <a:buFont typeface="Arial"/>
              <a:buChar char="•"/>
            </a:pPr>
            <a:r>
              <a:rPr kumimoji="1" lang="en-US" altLang="zh-CN" sz="2454" dirty="0">
                <a:solidFill>
                  <a:srgbClr val="000000"/>
                </a:solidFill>
              </a:rPr>
              <a:t>$</a:t>
            </a:r>
            <a:r>
              <a:rPr kumimoji="1" lang="en-US" altLang="zh-CN" sz="2454" dirty="0">
                <a:solidFill>
                  <a:srgbClr val="2318DE"/>
                </a:solidFill>
              </a:rPr>
              <a:t>curl localhost:8080</a:t>
            </a:r>
          </a:p>
          <a:p>
            <a:pPr>
              <a:buFont typeface="Arial"/>
              <a:buChar char="•"/>
            </a:pPr>
            <a:endParaRPr kumimoji="1" lang="en-US" altLang="zh-CN" sz="2454" dirty="0"/>
          </a:p>
          <a:p>
            <a:pPr>
              <a:buFont typeface="Arial"/>
              <a:buChar char="•"/>
            </a:pPr>
            <a:endParaRPr kumimoji="1" lang="en-US" altLang="zh-CN" sz="2454" dirty="0"/>
          </a:p>
          <a:p>
            <a:pPr>
              <a:buFont typeface="Arial"/>
              <a:buChar char="•"/>
            </a:pPr>
            <a:endParaRPr kumimoji="1" lang="en-US" altLang="zh-CN" sz="2454" dirty="0"/>
          </a:p>
          <a:p>
            <a:pPr>
              <a:buFont typeface="Arial"/>
              <a:buChar char="•"/>
            </a:pPr>
            <a:endParaRPr kumimoji="1" lang="en-US" altLang="zh-CN" sz="2454" dirty="0"/>
          </a:p>
          <a:p>
            <a:pPr>
              <a:buFont typeface="Arial"/>
              <a:buChar char="•"/>
            </a:pPr>
            <a:endParaRPr kumimoji="1" lang="zh-CN" altLang="en-US" sz="2454" dirty="0"/>
          </a:p>
        </p:txBody>
      </p:sp>
    </p:spTree>
    <p:extLst>
      <p:ext uri="{BB962C8B-B14F-4D97-AF65-F5344CB8AC3E}">
        <p14:creationId xmlns:p14="http://schemas.microsoft.com/office/powerpoint/2010/main" val="1849804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CA74C-9C1B-4448-B140-4CEB33E7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03B4F-8F8F-D440-B313-057FD6089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注册一个账号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Build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login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push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测试</a:t>
            </a:r>
          </a:p>
        </p:txBody>
      </p:sp>
    </p:spTree>
    <p:extLst>
      <p:ext uri="{BB962C8B-B14F-4D97-AF65-F5344CB8AC3E}">
        <p14:creationId xmlns:p14="http://schemas.microsoft.com/office/powerpoint/2010/main" val="1467229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Docker</a:t>
            </a:r>
            <a:r>
              <a:rPr kumimoji="1" lang="en-US" altLang="zh-CN" dirty="0"/>
              <a:t> Debug tips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Docker</a:t>
            </a:r>
            <a:r>
              <a:rPr kumimoji="1" lang="zh-CN" altLang="en-US" dirty="0"/>
              <a:t> 起不来，怎么办？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$</a:t>
            </a:r>
            <a:r>
              <a:rPr kumimoji="1" lang="en-US" altLang="zh-CN" dirty="0">
                <a:solidFill>
                  <a:srgbClr val="2318DE"/>
                </a:solidFill>
              </a:rPr>
              <a:t>docker run –v</a:t>
            </a:r>
          </a:p>
          <a:p>
            <a:r>
              <a:rPr kumimoji="1" lang="zh-CN" altLang="en-US" dirty="0"/>
              <a:t>看</a:t>
            </a:r>
            <a:r>
              <a:rPr kumimoji="1" lang="en-US" altLang="zh-CN" dirty="0"/>
              <a:t>log</a:t>
            </a:r>
          </a:p>
          <a:p>
            <a:pPr lvl="1"/>
            <a:r>
              <a:rPr kumimoji="1" lang="en-US" altLang="zh-CN" dirty="0"/>
              <a:t>$</a:t>
            </a:r>
            <a:r>
              <a:rPr kumimoji="1" lang="en-US" altLang="zh-CN" dirty="0" err="1">
                <a:solidFill>
                  <a:srgbClr val="2318DE"/>
                </a:solidFill>
              </a:rPr>
              <a:t>docker</a:t>
            </a:r>
            <a:r>
              <a:rPr kumimoji="1" lang="en-US" altLang="zh-CN" dirty="0">
                <a:solidFill>
                  <a:srgbClr val="2318DE"/>
                </a:solidFill>
              </a:rPr>
              <a:t> logs [</a:t>
            </a:r>
            <a:r>
              <a:rPr kumimoji="1" lang="en-US" altLang="zh-CN" dirty="0" err="1">
                <a:solidFill>
                  <a:srgbClr val="2318DE"/>
                </a:solidFill>
              </a:rPr>
              <a:t>container_id</a:t>
            </a:r>
            <a:r>
              <a:rPr kumimoji="1" lang="en-US" altLang="zh-CN" dirty="0">
                <a:solidFill>
                  <a:srgbClr val="2318DE"/>
                </a:solidFill>
              </a:rPr>
              <a:t>]</a:t>
            </a:r>
          </a:p>
          <a:p>
            <a:r>
              <a:rPr kumimoji="1" lang="en-US" altLang="zh-CN" dirty="0"/>
              <a:t>Inspect</a:t>
            </a:r>
          </a:p>
          <a:p>
            <a:pPr lvl="1"/>
            <a:r>
              <a:rPr kumimoji="1" lang="en-US" altLang="zh-CN" dirty="0"/>
              <a:t>$</a:t>
            </a:r>
            <a:r>
              <a:rPr kumimoji="1" lang="en-US" altLang="zh-CN" dirty="0" err="1">
                <a:solidFill>
                  <a:srgbClr val="2318DE"/>
                </a:solidFill>
              </a:rPr>
              <a:t>docker</a:t>
            </a:r>
            <a:r>
              <a:rPr kumimoji="1" lang="en-US" altLang="zh-CN" dirty="0">
                <a:solidFill>
                  <a:srgbClr val="2318DE"/>
                </a:solidFill>
              </a:rPr>
              <a:t> inspect [</a:t>
            </a:r>
            <a:r>
              <a:rPr kumimoji="1" lang="en-US" altLang="zh-CN" dirty="0" err="1">
                <a:solidFill>
                  <a:srgbClr val="2318DE"/>
                </a:solidFill>
              </a:rPr>
              <a:t>container_id</a:t>
            </a:r>
            <a:r>
              <a:rPr kumimoji="1" lang="en-US" altLang="zh-CN" dirty="0">
                <a:solidFill>
                  <a:srgbClr val="2318DE"/>
                </a:solidFill>
              </a:rPr>
              <a:t>]</a:t>
            </a:r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Docker</a:t>
            </a:r>
            <a:r>
              <a:rPr kumimoji="1" lang="zh-CN" altLang="en-US" dirty="0"/>
              <a:t>实例中执行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命令</a:t>
            </a:r>
          </a:p>
          <a:p>
            <a:pPr lvl="1"/>
            <a:r>
              <a:rPr lang="en-US" altLang="zh-CN" dirty="0"/>
              <a:t> $</a:t>
            </a:r>
            <a:r>
              <a:rPr lang="en-US" altLang="zh-CN" dirty="0" err="1">
                <a:solidFill>
                  <a:srgbClr val="2318DE"/>
                </a:solidFill>
              </a:rPr>
              <a:t>docker</a:t>
            </a:r>
            <a:r>
              <a:rPr lang="en-US" altLang="zh-CN" dirty="0">
                <a:solidFill>
                  <a:srgbClr val="2318DE"/>
                </a:solidFill>
              </a:rPr>
              <a:t> exec -it </a:t>
            </a:r>
            <a:r>
              <a:rPr kumimoji="1" lang="en-US" altLang="zh-CN" dirty="0">
                <a:solidFill>
                  <a:srgbClr val="2318DE"/>
                </a:solidFill>
              </a:rPr>
              <a:t>[</a:t>
            </a:r>
            <a:r>
              <a:rPr kumimoji="1" lang="en-US" altLang="zh-CN" dirty="0" err="1">
                <a:solidFill>
                  <a:srgbClr val="2318DE"/>
                </a:solidFill>
              </a:rPr>
              <a:t>container_id</a:t>
            </a:r>
            <a:r>
              <a:rPr kumimoji="1" lang="en-US" altLang="zh-CN" dirty="0">
                <a:solidFill>
                  <a:srgbClr val="2318DE"/>
                </a:solidFill>
              </a:rPr>
              <a:t>] </a:t>
            </a:r>
            <a:r>
              <a:rPr lang="en-US" altLang="zh-CN" dirty="0">
                <a:solidFill>
                  <a:srgbClr val="2318DE"/>
                </a:solidFill>
              </a:rPr>
              <a:t>bash</a:t>
            </a:r>
            <a:endParaRPr kumimoji="1" lang="zh-CN" altLang="en-US" dirty="0">
              <a:solidFill>
                <a:srgbClr val="2318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95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Docker</a:t>
            </a:r>
            <a:r>
              <a:rPr kumimoji="1" lang="en-US" altLang="zh-CN" dirty="0"/>
              <a:t> for RD</a:t>
            </a:r>
            <a:r>
              <a:rPr kumimoji="1" lang="zh-CN" altLang="en-US" dirty="0"/>
              <a:t>常用场景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54" dirty="0"/>
              <a:t>快速学习某个软件，省去安装的麻烦</a:t>
            </a:r>
            <a:endParaRPr kumimoji="1" lang="en-US" altLang="zh-CN" sz="2454" dirty="0"/>
          </a:p>
          <a:p>
            <a:pPr lvl="1"/>
            <a:r>
              <a:rPr kumimoji="1" lang="en-US" altLang="zh-CN" sz="2104" dirty="0" err="1"/>
              <a:t>paddlepaddle</a:t>
            </a:r>
            <a:endParaRPr kumimoji="1" lang="en-US" altLang="zh-CN" sz="2104" dirty="0"/>
          </a:p>
          <a:p>
            <a:pPr lvl="1"/>
            <a:r>
              <a:rPr kumimoji="1" lang="en-US" altLang="zh-CN" sz="2104" dirty="0" err="1"/>
              <a:t>apollo</a:t>
            </a:r>
            <a:endParaRPr kumimoji="1" lang="en-US" altLang="zh-CN" sz="2104" dirty="0"/>
          </a:p>
          <a:p>
            <a:endParaRPr kumimoji="1" lang="en-US" altLang="zh-CN" sz="2454" dirty="0"/>
          </a:p>
          <a:p>
            <a:r>
              <a:rPr kumimoji="1" lang="zh-CN" altLang="en-US" sz="2454" dirty="0"/>
              <a:t>在一台机器上快速调试多个版本</a:t>
            </a:r>
            <a:endParaRPr kumimoji="1" lang="en-US" altLang="zh-CN" sz="2454" dirty="0"/>
          </a:p>
          <a:p>
            <a:endParaRPr kumimoji="1" lang="en-US" altLang="zh-CN" sz="2454" dirty="0"/>
          </a:p>
          <a:p>
            <a:r>
              <a:rPr kumimoji="1" lang="zh-CN" altLang="en-US" sz="2454" dirty="0"/>
              <a:t>快速制作自己的</a:t>
            </a:r>
            <a:r>
              <a:rPr kumimoji="1" lang="en-US" altLang="zh-CN" sz="2454" dirty="0"/>
              <a:t>image</a:t>
            </a:r>
            <a:r>
              <a:rPr kumimoji="1" lang="zh-CN" altLang="zh-CN" sz="2454" dirty="0"/>
              <a:t>：</a:t>
            </a:r>
            <a:r>
              <a:rPr kumimoji="1" lang="en-US" altLang="zh-CN" sz="2454" dirty="0" err="1"/>
              <a:t>docker</a:t>
            </a:r>
            <a:r>
              <a:rPr kumimoji="1" lang="en-US" altLang="zh-CN" sz="2454" dirty="0"/>
              <a:t> commit</a:t>
            </a:r>
          </a:p>
          <a:p>
            <a:endParaRPr kumimoji="1" lang="en-US" altLang="zh-CN" dirty="0"/>
          </a:p>
          <a:p>
            <a:pPr marL="400782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985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58421-C7E1-BD4A-826C-8C732E2A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扩展部分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：体验隔离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7B00F-1B1D-AB43-9F32-4EAD013A4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起两个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terminal</a:t>
            </a:r>
            <a:r>
              <a:rPr kumimoji="1" lang="zh-CN" altLang="en-US" dirty="0"/>
              <a:t>，</a:t>
            </a:r>
            <a:endParaRPr kumimoji="1" lang="en-US" altLang="zh-CN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00"/>
                </a:solidFill>
              </a:rPr>
              <a:t>$</a:t>
            </a:r>
            <a:r>
              <a:rPr lang="en" altLang="zh-CN" dirty="0">
                <a:solidFill>
                  <a:srgbClr val="2318DE"/>
                </a:solidFill>
              </a:rPr>
              <a:t>docker run -it ubuntu bash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00"/>
                </a:solidFill>
              </a:rPr>
              <a:t>$</a:t>
            </a:r>
            <a:r>
              <a:rPr lang="en" altLang="zh-CN" dirty="0">
                <a:solidFill>
                  <a:srgbClr val="2318DE"/>
                </a:solidFill>
              </a:rPr>
              <a:t>docker run -it ubuntu bash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在这两个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terminal</a:t>
            </a:r>
            <a:r>
              <a:rPr kumimoji="1" lang="zh-CN" altLang="en-US" dirty="0"/>
              <a:t>分别</a:t>
            </a:r>
            <a:r>
              <a:rPr kumimoji="1" lang="en-US" altLang="zh-CN" dirty="0"/>
              <a:t>run</a:t>
            </a:r>
          </a:p>
          <a:p>
            <a:r>
              <a:rPr kumimoji="1" lang="en-US" altLang="zh-CN" dirty="0"/>
              <a:t>#</a:t>
            </a:r>
            <a:r>
              <a:rPr kumimoji="1" lang="en-US" altLang="zh-CN" dirty="0" err="1">
                <a:solidFill>
                  <a:srgbClr val="2318DE"/>
                </a:solidFill>
              </a:rPr>
              <a:t>ps</a:t>
            </a:r>
            <a:r>
              <a:rPr kumimoji="1" lang="en-US" altLang="zh-CN" dirty="0">
                <a:solidFill>
                  <a:srgbClr val="2318DE"/>
                </a:solidFill>
              </a:rPr>
              <a:t> -</a:t>
            </a:r>
            <a:r>
              <a:rPr kumimoji="1" lang="en-US" altLang="zh-CN" dirty="0" err="1">
                <a:solidFill>
                  <a:srgbClr val="2318DE"/>
                </a:solidFill>
              </a:rPr>
              <a:t>ef</a:t>
            </a:r>
            <a:endParaRPr kumimoji="1" lang="en-US" altLang="zh-CN" dirty="0">
              <a:solidFill>
                <a:srgbClr val="2318DE"/>
              </a:solidFill>
            </a:endParaRPr>
          </a:p>
          <a:p>
            <a:r>
              <a:rPr kumimoji="1" lang="en-US" altLang="zh-CN" dirty="0"/>
              <a:t>#</a:t>
            </a:r>
            <a:r>
              <a:rPr kumimoji="1" lang="en-US" altLang="zh-CN" dirty="0">
                <a:solidFill>
                  <a:srgbClr val="2318DE"/>
                </a:solidFill>
              </a:rPr>
              <a:t>hostname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493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B8243-A3E4-604A-8D82-81D257E4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Agenda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C0BD9-7F08-394F-8DBE-B3BDA2E59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zh-CN" altLang="en-US" sz="2800" dirty="0"/>
              <a:t>互联网开发的特点和技术趋势</a:t>
            </a:r>
            <a:endParaRPr kumimoji="1" lang="en-US" altLang="zh-CN" sz="2800" dirty="0"/>
          </a:p>
          <a:p>
            <a:pPr>
              <a:buFont typeface="Wingdings" pitchFamily="2" charset="2"/>
              <a:buChar char="l"/>
            </a:pPr>
            <a:r>
              <a:rPr kumimoji="1" lang="en-US" altLang="zh-CN" sz="2800" dirty="0"/>
              <a:t>Why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Docker</a:t>
            </a:r>
            <a:r>
              <a:rPr kumimoji="1" lang="zh-CN" altLang="en-US" sz="2800" dirty="0"/>
              <a:t>？</a:t>
            </a:r>
            <a:r>
              <a:rPr kumimoji="1" lang="en-US" altLang="zh-CN" sz="2800" dirty="0"/>
              <a:t> 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sz="2800" dirty="0"/>
              <a:t>How to use it?</a:t>
            </a:r>
          </a:p>
          <a:p>
            <a:pPr>
              <a:buFont typeface="Wingdings" pitchFamily="2" charset="2"/>
              <a:buChar char="l"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9100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AC61A-35D0-E644-A72B-EF2F4EC1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docker</a:t>
            </a:r>
            <a:r>
              <a:rPr kumimoji="1" lang="zh-CN" altLang="en-US" dirty="0"/>
              <a:t>如何限制资源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64FCB-8CBA-BF40-B2C2-C088A440D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</a:t>
            </a:r>
            <a:r>
              <a:rPr kumimoji="1" lang="zh-CN" altLang="en-US" dirty="0"/>
              <a:t>加入参数</a:t>
            </a:r>
            <a:endParaRPr kumimoji="1" lang="en-US" altLang="zh-CN" dirty="0"/>
          </a:p>
          <a:p>
            <a:endParaRPr kumimoji="1" lang="en-US" altLang="zh-CN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-m   </a:t>
            </a:r>
            <a:r>
              <a:rPr kumimoji="1" lang="zh-CN" altLang="en-US" dirty="0"/>
              <a:t>限制内存</a:t>
            </a:r>
            <a:endParaRPr kumimoji="1" lang="en-US" altLang="zh-CN" dirty="0"/>
          </a:p>
          <a:p>
            <a:pPr>
              <a:buFont typeface="Wingdings" pitchFamily="2" charset="2"/>
              <a:buChar char="l"/>
            </a:pPr>
            <a:endParaRPr kumimoji="1" lang="en-US" altLang="zh-CN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-c</a:t>
            </a:r>
            <a:r>
              <a:rPr kumimoji="1" lang="zh-CN" altLang="en-US" dirty="0"/>
              <a:t>  限制</a:t>
            </a:r>
            <a:r>
              <a:rPr kumimoji="1" lang="en-US" altLang="zh-CN" dirty="0"/>
              <a:t>CPU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2697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4546E-FB91-6643-A527-07760BB4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扩展部分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：体验资源受限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5F2FF-0056-BD40-9D40-D2BEEDC1B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578" dirty="0">
                <a:solidFill>
                  <a:srgbClr val="000000"/>
                </a:solidFill>
              </a:rPr>
              <a:t>$</a:t>
            </a:r>
            <a:r>
              <a:rPr kumimoji="1" lang="zh-CN" altLang="en-US" sz="1578" dirty="0">
                <a:solidFill>
                  <a:srgbClr val="000000"/>
                </a:solidFill>
              </a:rPr>
              <a:t> </a:t>
            </a:r>
            <a:r>
              <a:rPr lang="en" altLang="zh-CN" sz="1578" dirty="0">
                <a:solidFill>
                  <a:srgbClr val="2318DE"/>
                </a:solidFill>
              </a:rPr>
              <a:t>docker run -it ubuntu bash</a:t>
            </a:r>
          </a:p>
          <a:p>
            <a:pPr marL="0" indent="0">
              <a:buNone/>
            </a:pPr>
            <a:r>
              <a:rPr lang="en" altLang="zh-CN" sz="1578" dirty="0"/>
              <a:t># apt-get update;</a:t>
            </a:r>
            <a:r>
              <a:rPr lang="en" altLang="zh-CN" sz="1578" dirty="0">
                <a:solidFill>
                  <a:srgbClr val="2318DE"/>
                </a:solidFill>
              </a:rPr>
              <a:t> apt-get install  stress</a:t>
            </a:r>
          </a:p>
          <a:p>
            <a:pPr marL="0" indent="0">
              <a:buNone/>
            </a:pPr>
            <a:r>
              <a:rPr lang="en" altLang="zh-CN" sz="1578" dirty="0"/>
              <a:t>#stress -c 2  </a:t>
            </a:r>
            <a:r>
              <a:rPr lang="zh-CN" altLang="en-US" sz="1578" dirty="0"/>
              <a:t>   打满</a:t>
            </a:r>
            <a:r>
              <a:rPr lang="en-US" altLang="zh-CN" sz="1578" dirty="0"/>
              <a:t>2</a:t>
            </a:r>
            <a:r>
              <a:rPr lang="zh-CN" altLang="en-US" sz="1578" dirty="0"/>
              <a:t>个核</a:t>
            </a:r>
            <a:endParaRPr lang="en-US" altLang="zh-CN" sz="1578" dirty="0"/>
          </a:p>
          <a:p>
            <a:pPr marL="0" indent="0">
              <a:buNone/>
            </a:pPr>
            <a:r>
              <a:rPr lang="zh-CN" altLang="en-US" sz="1753" dirty="0"/>
              <a:t>另外开一个</a:t>
            </a:r>
            <a:r>
              <a:rPr lang="en-US" altLang="zh-CN" sz="1753" dirty="0"/>
              <a:t>terminal</a:t>
            </a:r>
            <a:r>
              <a:rPr lang="zh-CN" altLang="en-US" sz="1753" dirty="0"/>
              <a:t>，</a:t>
            </a:r>
            <a:r>
              <a:rPr lang="en-US" altLang="zh-CN" sz="1753" dirty="0"/>
              <a:t>top</a:t>
            </a:r>
          </a:p>
          <a:p>
            <a:pPr marL="0" indent="0">
              <a:buNone/>
            </a:pPr>
            <a:r>
              <a:rPr lang="zh-CN" altLang="en-US" sz="1753" dirty="0"/>
              <a:t>能看到</a:t>
            </a:r>
            <a:r>
              <a:rPr lang="en-US" altLang="zh-CN" sz="1753" dirty="0"/>
              <a:t>CPU</a:t>
            </a:r>
            <a:r>
              <a:rPr lang="zh-CN" altLang="en-US" sz="1753" dirty="0"/>
              <a:t>都基本打满</a:t>
            </a:r>
            <a:endParaRPr lang="en-US" altLang="zh-CN" sz="1753" dirty="0"/>
          </a:p>
          <a:p>
            <a:pPr marL="0" indent="0">
              <a:buNone/>
            </a:pPr>
            <a:endParaRPr kumimoji="1" lang="zh-CN" altLang="en-US" sz="1753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88894A-3EFC-7943-8064-FB4265B17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4438" y="1618009"/>
            <a:ext cx="3540085" cy="3752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578" dirty="0">
                <a:solidFill>
                  <a:srgbClr val="000000"/>
                </a:solidFill>
              </a:rPr>
              <a:t>$</a:t>
            </a:r>
            <a:r>
              <a:rPr kumimoji="1" lang="zh-CN" altLang="en-US" sz="1403" dirty="0">
                <a:solidFill>
                  <a:srgbClr val="000000"/>
                </a:solidFill>
              </a:rPr>
              <a:t> </a:t>
            </a:r>
            <a:r>
              <a:rPr lang="en" altLang="zh-CN" sz="1403" dirty="0">
                <a:solidFill>
                  <a:srgbClr val="2318DE"/>
                </a:solidFill>
              </a:rPr>
              <a:t>docker run </a:t>
            </a:r>
            <a:r>
              <a:rPr lang="en" altLang="zh-CN" sz="1403" dirty="0">
                <a:solidFill>
                  <a:srgbClr val="FF0000"/>
                </a:solidFill>
                <a:highlight>
                  <a:srgbClr val="FFFF00"/>
                </a:highlight>
              </a:rPr>
              <a:t>--</a:t>
            </a:r>
            <a:r>
              <a:rPr lang="en" altLang="zh-CN" sz="1403" dirty="0" err="1">
                <a:solidFill>
                  <a:srgbClr val="FF0000"/>
                </a:solidFill>
                <a:highlight>
                  <a:srgbClr val="FFFF00"/>
                </a:highlight>
              </a:rPr>
              <a:t>cpus</a:t>
            </a:r>
            <a:r>
              <a:rPr lang="en" altLang="zh-CN" sz="1403" dirty="0">
                <a:solidFill>
                  <a:srgbClr val="FF0000"/>
                </a:solidFill>
                <a:highlight>
                  <a:srgbClr val="FFFF00"/>
                </a:highlight>
              </a:rPr>
              <a:t>=2</a:t>
            </a:r>
            <a:r>
              <a:rPr lang="en" altLang="zh-CN" sz="1403" dirty="0">
                <a:solidFill>
                  <a:srgbClr val="2318DE"/>
                </a:solidFill>
              </a:rPr>
              <a:t> -it ubuntu bash</a:t>
            </a:r>
            <a:endParaRPr lang="en" altLang="zh-CN" sz="1578" dirty="0">
              <a:solidFill>
                <a:srgbClr val="2318DE"/>
              </a:solidFill>
            </a:endParaRPr>
          </a:p>
          <a:p>
            <a:pPr marL="0" indent="0">
              <a:buNone/>
            </a:pPr>
            <a:r>
              <a:rPr kumimoji="1" lang="en" altLang="zh-CN" sz="1578" dirty="0">
                <a:solidFill>
                  <a:srgbClr val="2318DE"/>
                </a:solidFill>
              </a:rPr>
              <a:t>#</a:t>
            </a:r>
            <a:r>
              <a:rPr lang="en" altLang="zh-CN" sz="1578" dirty="0"/>
              <a:t> apt-get update;</a:t>
            </a:r>
            <a:r>
              <a:rPr lang="en" altLang="zh-CN" sz="1578" dirty="0">
                <a:solidFill>
                  <a:srgbClr val="2318DE"/>
                </a:solidFill>
              </a:rPr>
              <a:t> apt-get install  stress</a:t>
            </a:r>
          </a:p>
          <a:p>
            <a:pPr marL="0" indent="0">
              <a:buNone/>
            </a:pPr>
            <a:r>
              <a:rPr lang="en" altLang="zh-CN" sz="1578" dirty="0"/>
              <a:t># stress -c 2  </a:t>
            </a:r>
            <a:r>
              <a:rPr lang="zh-CN" altLang="en" sz="1578" dirty="0"/>
              <a:t>同样</a:t>
            </a:r>
            <a:r>
              <a:rPr lang="zh-CN" altLang="en-US" sz="1578" dirty="0"/>
              <a:t>打满</a:t>
            </a:r>
            <a:r>
              <a:rPr lang="en-US" altLang="zh-CN" sz="1578" dirty="0"/>
              <a:t>2</a:t>
            </a:r>
            <a:r>
              <a:rPr lang="zh-CN" altLang="en-US" sz="1578" dirty="0"/>
              <a:t>个核</a:t>
            </a:r>
            <a:endParaRPr lang="en" altLang="zh-CN" sz="1578" dirty="0"/>
          </a:p>
          <a:p>
            <a:pPr marL="0" indent="0">
              <a:buNone/>
            </a:pPr>
            <a:r>
              <a:rPr kumimoji="1" lang="zh-CN" altLang="en" sz="1578" dirty="0"/>
              <a:t>另外</a:t>
            </a:r>
            <a:r>
              <a:rPr kumimoji="1" lang="zh-CN" altLang="en-US" sz="1578" dirty="0"/>
              <a:t>开一个</a:t>
            </a:r>
            <a:r>
              <a:rPr kumimoji="1" lang="en-US" altLang="zh-CN" sz="1578" dirty="0"/>
              <a:t>terminal</a:t>
            </a:r>
            <a:r>
              <a:rPr kumimoji="1" lang="zh-CN" altLang="en-US" sz="1578" dirty="0"/>
              <a:t>，</a:t>
            </a:r>
            <a:r>
              <a:rPr kumimoji="1" lang="en-US" altLang="zh-CN" sz="1578" dirty="0"/>
              <a:t>top</a:t>
            </a:r>
          </a:p>
          <a:p>
            <a:pPr marL="0" indent="0">
              <a:buNone/>
            </a:pPr>
            <a:r>
              <a:rPr kumimoji="1" lang="zh-CN" altLang="en-US" sz="1578" dirty="0"/>
              <a:t>能看到</a:t>
            </a:r>
            <a:r>
              <a:rPr kumimoji="1" lang="en-US" altLang="zh-CN" sz="1578" dirty="0"/>
              <a:t>CPU</a:t>
            </a:r>
            <a:r>
              <a:rPr kumimoji="1" lang="zh-CN" altLang="en-US" sz="1578" dirty="0"/>
              <a:t>只占</a:t>
            </a:r>
            <a:r>
              <a:rPr kumimoji="1" lang="en-US" altLang="zh-CN" sz="1578" dirty="0"/>
              <a:t>50%</a:t>
            </a:r>
            <a:r>
              <a:rPr kumimoji="1" lang="zh-CN" altLang="en-US" sz="1578" dirty="0"/>
              <a:t>左右</a:t>
            </a:r>
          </a:p>
        </p:txBody>
      </p:sp>
      <p:pic>
        <p:nvPicPr>
          <p:cNvPr id="6" name="图片 5" descr="图片包含 墙壁, 时钟, 室内, 监视器&#10;&#10;&#10;&#10;自动生成的说明">
            <a:extLst>
              <a:ext uri="{FF2B5EF4-FFF2-40B4-BE49-F238E27FC236}">
                <a16:creationId xmlns:a16="http://schemas.microsoft.com/office/drawing/2014/main" id="{8DC5A880-1FD3-A34F-8869-73CEA8366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2" y="3826485"/>
            <a:ext cx="3393954" cy="1068705"/>
          </a:xfrm>
          <a:prstGeom prst="rect">
            <a:avLst/>
          </a:prstGeom>
        </p:spPr>
      </p:pic>
      <p:pic>
        <p:nvPicPr>
          <p:cNvPr id="10" name="图片 9" descr="图片包含 时钟, 墙壁, 室内, 监视器&#10;&#10;&#10;&#10;自动生成的说明">
            <a:extLst>
              <a:ext uri="{FF2B5EF4-FFF2-40B4-BE49-F238E27FC236}">
                <a16:creationId xmlns:a16="http://schemas.microsoft.com/office/drawing/2014/main" id="{7C986B3D-EC3C-6042-90BA-103E626E5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13" y="3826485"/>
            <a:ext cx="3566710" cy="10687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61CA9F-7412-6C48-999D-55ABE192BCDE}"/>
              </a:ext>
            </a:extLst>
          </p:cNvPr>
          <p:cNvSpPr txBox="1"/>
          <p:nvPr/>
        </p:nvSpPr>
        <p:spPr>
          <a:xfrm>
            <a:off x="662310" y="5467592"/>
            <a:ext cx="2714139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78" dirty="0"/>
              <a:t>$</a:t>
            </a:r>
            <a:r>
              <a:rPr kumimoji="1" lang="en-US" altLang="zh-CN" sz="1578" dirty="0" err="1"/>
              <a:t>ps</a:t>
            </a:r>
            <a:r>
              <a:rPr kumimoji="1" lang="en-US" altLang="zh-CN" sz="1578" dirty="0"/>
              <a:t> –</a:t>
            </a:r>
            <a:r>
              <a:rPr kumimoji="1" lang="en-US" altLang="zh-CN" sz="1578" dirty="0" err="1"/>
              <a:t>ef</a:t>
            </a:r>
            <a:r>
              <a:rPr kumimoji="1" lang="en-US" altLang="zh-CN" sz="1578" dirty="0"/>
              <a:t> --forest</a:t>
            </a:r>
            <a:endParaRPr kumimoji="1" lang="zh-CN" altLang="en-US" sz="1578" dirty="0"/>
          </a:p>
        </p:txBody>
      </p:sp>
    </p:spTree>
    <p:extLst>
      <p:ext uri="{BB962C8B-B14F-4D97-AF65-F5344CB8AC3E}">
        <p14:creationId xmlns:p14="http://schemas.microsoft.com/office/powerpoint/2010/main" val="3697425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9C28C-E1A2-2142-8E4D-375EC252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课后自己练习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6D0BA-8795-6E49-B27F-3D5479816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去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</a:t>
            </a:r>
            <a:r>
              <a:rPr kumimoji="1" lang="zh-CN" altLang="en-US" dirty="0"/>
              <a:t>注册账号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写一个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Build</a:t>
            </a:r>
            <a:r>
              <a:rPr kumimoji="1" lang="zh-CN" altLang="en-US" dirty="0"/>
              <a:t> 一个</a:t>
            </a:r>
            <a:r>
              <a:rPr kumimoji="1" lang="en-US" altLang="zh-CN" dirty="0"/>
              <a:t>image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login/docker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push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031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90930-3D36-9849-A34D-27ECEC54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Paddle docker usage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CAF5B-9D49-274B-B5CE-648E8FDC5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docker pull </a:t>
            </a:r>
            <a:r>
              <a:rPr lang="en" altLang="zh-CN" dirty="0" err="1"/>
              <a:t>hub.baidubce.com</a:t>
            </a:r>
            <a:r>
              <a:rPr lang="en" altLang="zh-CN" dirty="0"/>
              <a:t>/</a:t>
            </a:r>
            <a:r>
              <a:rPr lang="en" altLang="zh-CN" dirty="0" err="1"/>
              <a:t>paddlepaddle</a:t>
            </a:r>
            <a:r>
              <a:rPr lang="en" altLang="zh-CN" dirty="0"/>
              <a:t>/paddle:1.7.1</a:t>
            </a:r>
            <a:br>
              <a:rPr lang="en" altLang="zh-CN" dirty="0"/>
            </a:br>
            <a:endParaRPr lang="en" altLang="zh-CN" dirty="0"/>
          </a:p>
          <a:p>
            <a:r>
              <a:rPr lang="en" altLang="zh-CN" dirty="0"/>
              <a:t>docker run -it -v $PWD:/paddle </a:t>
            </a:r>
            <a:r>
              <a:rPr lang="en" altLang="zh-CN" dirty="0" err="1"/>
              <a:t>hub.baidubce.com</a:t>
            </a:r>
            <a:r>
              <a:rPr lang="en" altLang="zh-CN" dirty="0"/>
              <a:t>/</a:t>
            </a:r>
            <a:r>
              <a:rPr lang="en" altLang="zh-CN" dirty="0" err="1"/>
              <a:t>paddlepaddle</a:t>
            </a:r>
            <a:r>
              <a:rPr lang="en" altLang="zh-CN" dirty="0"/>
              <a:t>/paddle:1.7.1 /bin/bash</a:t>
            </a:r>
            <a:br>
              <a:rPr lang="en" altLang="zh-CN" dirty="0"/>
            </a:br>
            <a:endParaRPr lang="en" altLang="zh-CN" dirty="0"/>
          </a:p>
          <a:p>
            <a:r>
              <a:rPr kumimoji="1" lang="en" altLang="zh-CN" dirty="0"/>
              <a:t>Check:</a:t>
            </a:r>
          </a:p>
          <a:p>
            <a:pPr lvl="1"/>
            <a:r>
              <a:rPr kumimoji="1" lang="en" altLang="zh-CN" dirty="0"/>
              <a:t>Input “python</a:t>
            </a:r>
            <a:r>
              <a:rPr kumimoji="1" lang="zh-CN" altLang="en-US" dirty="0"/>
              <a:t>”</a:t>
            </a:r>
            <a:endParaRPr kumimoji="1" lang="en" altLang="zh-CN" dirty="0"/>
          </a:p>
          <a:p>
            <a:pPr lvl="1"/>
            <a:r>
              <a:rPr kumimoji="1" lang="en" altLang="zh-CN" dirty="0"/>
              <a:t>Input “</a:t>
            </a:r>
            <a:r>
              <a:rPr lang="en" altLang="zh-CN" dirty="0"/>
              <a:t>import </a:t>
            </a:r>
            <a:r>
              <a:rPr lang="en" altLang="zh-CN" dirty="0" err="1"/>
              <a:t>paddle.fluid</a:t>
            </a:r>
            <a:r>
              <a:rPr lang="en" altLang="zh-CN" dirty="0"/>
              <a:t>”</a:t>
            </a:r>
          </a:p>
          <a:p>
            <a:pPr lvl="1"/>
            <a:r>
              <a:rPr kumimoji="1" lang="en" altLang="zh-CN" dirty="0"/>
              <a:t>Input</a:t>
            </a:r>
            <a:r>
              <a:rPr kumimoji="1" lang="zh-CN" altLang="en-US" dirty="0"/>
              <a:t>   “</a:t>
            </a:r>
            <a:r>
              <a:rPr lang="en" altLang="zh-CN" dirty="0" err="1"/>
              <a:t>paddle.fluid.install_check.run_check</a:t>
            </a:r>
            <a:r>
              <a:rPr lang="en" altLang="zh-CN" dirty="0"/>
              <a:t>()</a:t>
            </a:r>
            <a:r>
              <a:rPr lang="zh-CN" altLang="en-US" dirty="0"/>
              <a:t>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224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互联网研发的两个特点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16782" y="2630215"/>
            <a:ext cx="1697683" cy="1349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4800" dirty="0"/>
              <a:t>Agile</a:t>
            </a:r>
            <a:endParaRPr kumimoji="1" lang="zh-CN" altLang="en-US" sz="24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39977" y="2630215"/>
            <a:ext cx="2674546" cy="1349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4800" dirty="0"/>
              <a:t>Scale</a:t>
            </a:r>
            <a:endParaRPr kumimoji="1" lang="zh-CN" altLang="en-US" sz="4208" dirty="0"/>
          </a:p>
        </p:txBody>
      </p:sp>
    </p:spTree>
    <p:extLst>
      <p:ext uri="{BB962C8B-B14F-4D97-AF65-F5344CB8AC3E}">
        <p14:creationId xmlns:p14="http://schemas.microsoft.com/office/powerpoint/2010/main" val="380551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互联网开发的特点：为什么？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89730955"/>
              </p:ext>
            </p:extLst>
          </p:nvPr>
        </p:nvGraphicFramePr>
        <p:xfrm>
          <a:off x="894014" y="1550181"/>
          <a:ext cx="2812397" cy="3395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83170" y="1667267"/>
            <a:ext cx="3540085" cy="3967289"/>
          </a:xfrm>
        </p:spPr>
        <p:txBody>
          <a:bodyPr/>
          <a:lstStyle/>
          <a:p>
            <a:endParaRPr kumimoji="1" lang="en-US" altLang="zh-CN" dirty="0"/>
          </a:p>
          <a:p>
            <a:r>
              <a:rPr kumimoji="1" lang="en-US" altLang="zh-CN" sz="2805" b="1" dirty="0"/>
              <a:t>Agile</a:t>
            </a:r>
            <a:r>
              <a:rPr kumimoji="1" lang="en-US" altLang="zh-CN" dirty="0"/>
              <a:t>---</a:t>
            </a:r>
            <a:r>
              <a:rPr kumimoji="1" lang="zh-CN" altLang="en-US" sz="2104" dirty="0"/>
              <a:t>快速迭代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sz="2805" b="1" dirty="0"/>
              <a:t>Scale</a:t>
            </a:r>
            <a:r>
              <a:rPr kumimoji="1" lang="en-US" altLang="zh-CN" b="1" dirty="0"/>
              <a:t>-</a:t>
            </a:r>
            <a:r>
              <a:rPr kumimoji="1" lang="en-US" altLang="zh-CN" dirty="0"/>
              <a:t>--</a:t>
            </a:r>
            <a:r>
              <a:rPr kumimoji="1" lang="en-US" altLang="zh-CN" sz="2104" dirty="0"/>
              <a:t>scale up/scale down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316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如何做到？</a:t>
            </a: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559958"/>
              </p:ext>
            </p:extLst>
          </p:nvPr>
        </p:nvGraphicFramePr>
        <p:xfrm>
          <a:off x="400765" y="1402874"/>
          <a:ext cx="7213759" cy="3967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54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Agile +Scale</a:t>
            </a:r>
            <a:r>
              <a:rPr kumimoji="1" lang="zh-CN" altLang="en-US" dirty="0"/>
              <a:t>的演进趋势</a:t>
            </a:r>
          </a:p>
        </p:txBody>
      </p:sp>
      <p:pic>
        <p:nvPicPr>
          <p:cNvPr id="4" name="图片 3" descr="屏幕快照 2018-10-12 下午12.19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7" y="1359375"/>
            <a:ext cx="7614523" cy="429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0D25F-084E-9843-9F26-CAD74722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Perfect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E791745-FAC2-B54B-B577-6FF066ADE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4848654"/>
              </p:ext>
            </p:extLst>
          </p:nvPr>
        </p:nvGraphicFramePr>
        <p:xfrm>
          <a:off x="720725" y="1617663"/>
          <a:ext cx="6613525" cy="3825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2164933"/>
      </p:ext>
    </p:extLst>
  </p:cSld>
  <p:clrMapOvr>
    <a:masterClrMapping/>
  </p:clrMapOvr>
</p:sld>
</file>

<file path=ppt/theme/theme1.xml><?xml version="1.0" encoding="utf-8"?>
<a:theme xmlns:a="http://schemas.openxmlformats.org/drawingml/2006/main" name="怀旧">
  <a:themeElements>
    <a:clrScheme name="怀旧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怀旧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BUAA_Paddle_课程.potx</Template>
  <TotalTime>24893</TotalTime>
  <Words>1627</Words>
  <Application>Microsoft Macintosh PowerPoint</Application>
  <PresentationFormat>自定义</PresentationFormat>
  <Paragraphs>349</Paragraphs>
  <Slides>43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DengXian</vt:lpstr>
      <vt:lpstr>微软雅黑</vt:lpstr>
      <vt:lpstr>Arial</vt:lpstr>
      <vt:lpstr>Calibri</vt:lpstr>
      <vt:lpstr>Wingdings</vt:lpstr>
      <vt:lpstr>怀旧</vt:lpstr>
      <vt:lpstr>深度学习 &amp; 云计算基础  Docker</vt:lpstr>
      <vt:lpstr>Why ML need Cloud？</vt:lpstr>
      <vt:lpstr>Paddle docker usage</vt:lpstr>
      <vt:lpstr>Agenda</vt:lpstr>
      <vt:lpstr>互联网研发的两个特点</vt:lpstr>
      <vt:lpstr>互联网开发的特点：为什么？</vt:lpstr>
      <vt:lpstr>如何做到？</vt:lpstr>
      <vt:lpstr>Agile +Scale的演进趋势</vt:lpstr>
      <vt:lpstr>Perfect Match</vt:lpstr>
      <vt:lpstr>Docker &amp; Container &amp; Virtualization</vt:lpstr>
      <vt:lpstr>系统发展趋势：实体-&gt;虚机-&gt;容器</vt:lpstr>
      <vt:lpstr>实体机的缺点</vt:lpstr>
      <vt:lpstr>提高资源使用率为什么重要？</vt:lpstr>
      <vt:lpstr>扩容非常麻烦</vt:lpstr>
      <vt:lpstr>虚拟机的Pros &amp; Cons</vt:lpstr>
      <vt:lpstr>扩容/缩容效率不高</vt:lpstr>
      <vt:lpstr>容器的Pros &amp; Cons</vt:lpstr>
      <vt:lpstr>虚拟化发展的历史</vt:lpstr>
      <vt:lpstr>标准化：Docker 好比集装箱</vt:lpstr>
      <vt:lpstr>以前的码头</vt:lpstr>
      <vt:lpstr>《集装箱改变世界》</vt:lpstr>
      <vt:lpstr>Docker发展历史</vt:lpstr>
      <vt:lpstr>Docker是新瓶装旧酒</vt:lpstr>
      <vt:lpstr>Cgroup</vt:lpstr>
      <vt:lpstr>Namespace</vt:lpstr>
      <vt:lpstr>Union Mount FS</vt:lpstr>
      <vt:lpstr>Docker 的好处</vt:lpstr>
      <vt:lpstr>Docker的组成部分：典型C/S架构</vt:lpstr>
      <vt:lpstr>几个重要概念</vt:lpstr>
      <vt:lpstr>How to use docker？</vt:lpstr>
      <vt:lpstr>Docker hub介绍</vt:lpstr>
      <vt:lpstr>Dockerfile使用</vt:lpstr>
      <vt:lpstr>Dockerfile举例</vt:lpstr>
      <vt:lpstr>Demo：tomcat</vt:lpstr>
      <vt:lpstr>Demo：tomcat-cont</vt:lpstr>
      <vt:lpstr>如何push到dock hub</vt:lpstr>
      <vt:lpstr>Docker Debug tips</vt:lpstr>
      <vt:lpstr>Docker for RD常用场景</vt:lpstr>
      <vt:lpstr>扩展部分1：体验隔离</vt:lpstr>
      <vt:lpstr>docker如何限制资源</vt:lpstr>
      <vt:lpstr>扩展部分2：体验资源受限</vt:lpstr>
      <vt:lpstr>课后自己练习</vt:lpstr>
      <vt:lpstr>Paddle docker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武敏</dc:creator>
  <cp:lastModifiedBy>谭 中意</cp:lastModifiedBy>
  <cp:revision>239</cp:revision>
  <dcterms:created xsi:type="dcterms:W3CDTF">2014-04-29T09:26:26Z</dcterms:created>
  <dcterms:modified xsi:type="dcterms:W3CDTF">2020-04-17T07:48:01Z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4eed1396-652e-48af-a096-58850838b021">
    <vt:lpwstr>b731afe6-WrNiFuO9Li0yxBHDC8eZYERBHSiU7O5L+vDLTg==-500ddfd78926</vt:lpwstr>
  </property>
</Properties>
</file>